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sldIdLst>
    <p:sldId id="256" r:id="rId4"/>
    <p:sldId id="257" r:id="rId5"/>
    <p:sldId id="259" r:id="rId6"/>
    <p:sldId id="267" r:id="rId7"/>
    <p:sldId id="268" r:id="rId8"/>
    <p:sldId id="270" r:id="rId9"/>
    <p:sldId id="272" r:id="rId10"/>
    <p:sldId id="269" r:id="rId11"/>
    <p:sldId id="258" r:id="rId12"/>
    <p:sldId id="289" r:id="rId13"/>
    <p:sldId id="290" r:id="rId14"/>
    <p:sldId id="293" r:id="rId15"/>
    <p:sldId id="279" r:id="rId16"/>
    <p:sldId id="283" r:id="rId17"/>
    <p:sldId id="286" r:id="rId18"/>
    <p:sldId id="284" r:id="rId19"/>
    <p:sldId id="291" r:id="rId20"/>
    <p:sldId id="310" r:id="rId21"/>
    <p:sldId id="285" r:id="rId22"/>
    <p:sldId id="299" r:id="rId23"/>
    <p:sldId id="303" r:id="rId24"/>
    <p:sldId id="304" r:id="rId25"/>
    <p:sldId id="301" r:id="rId26"/>
    <p:sldId id="300" r:id="rId27"/>
    <p:sldId id="298" r:id="rId28"/>
    <p:sldId id="288" r:id="rId29"/>
    <p:sldId id="265" r:id="rId30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-84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4992" y="2189161"/>
            <a:ext cx="10287016" cy="85254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2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5033" y="3380646"/>
            <a:ext cx="10286934" cy="759817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5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3705" indent="0" algn="ctr">
              <a:buNone/>
              <a:defRPr sz="1895"/>
            </a:lvl2pPr>
            <a:lvl3pPr marL="866775" indent="0" algn="ctr">
              <a:buNone/>
              <a:defRPr sz="1705"/>
            </a:lvl3pPr>
            <a:lvl4pPr marL="1300480" indent="0" algn="ctr">
              <a:buNone/>
              <a:defRPr sz="1515"/>
            </a:lvl4pPr>
            <a:lvl5pPr marL="1733550" indent="0" algn="ctr">
              <a:buNone/>
              <a:defRPr sz="1515"/>
            </a:lvl5pPr>
            <a:lvl6pPr marL="2167255" indent="0" algn="ctr">
              <a:buNone/>
              <a:defRPr sz="1515"/>
            </a:lvl6pPr>
            <a:lvl7pPr marL="2600325" indent="0" algn="ctr">
              <a:buNone/>
              <a:defRPr sz="1515"/>
            </a:lvl7pPr>
            <a:lvl8pPr marL="3034030" indent="0" algn="ctr">
              <a:buNone/>
              <a:defRPr sz="1515"/>
            </a:lvl8pPr>
            <a:lvl9pPr marL="3467100" indent="0" algn="ctr">
              <a:buNone/>
              <a:defRPr sz="151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4992" y="551087"/>
            <a:ext cx="10287016" cy="6144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5033" y="1429926"/>
            <a:ext cx="10286934" cy="4502912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5"/>
            </a:lvl1pPr>
            <a:lvl2pPr>
              <a:defRPr sz="2275"/>
            </a:lvl2pPr>
            <a:lvl3pPr>
              <a:defRPr sz="2275"/>
            </a:lvl3pPr>
            <a:lvl4pPr>
              <a:defRPr sz="2275"/>
            </a:lvl4pPr>
            <a:lvl5pPr>
              <a:defRPr sz="2275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6350" y="689977"/>
            <a:ext cx="3727133" cy="1057242"/>
          </a:xfrm>
        </p:spPr>
        <p:txBody>
          <a:bodyPr anchor="ctr" anchorCtr="0"/>
          <a:lstStyle>
            <a:lvl1pPr>
              <a:defRPr sz="3035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70794" y="689977"/>
            <a:ext cx="5850731" cy="5123048"/>
          </a:xfrm>
        </p:spPr>
        <p:txBody>
          <a:bodyPr/>
          <a:lstStyle>
            <a:lvl1pPr>
              <a:defRPr sz="2275">
                <a:latin typeface="+mn-ea"/>
                <a:ea typeface="+mn-ea"/>
              </a:defRPr>
            </a:lvl1pPr>
            <a:lvl2pPr marL="433705" indent="0">
              <a:buNone/>
              <a:defRPr sz="2275">
                <a:latin typeface="+mn-ea"/>
                <a:ea typeface="+mn-ea"/>
              </a:defRPr>
            </a:lvl2pPr>
            <a:lvl3pPr>
              <a:defRPr sz="2275">
                <a:latin typeface="+mn-ea"/>
                <a:ea typeface="+mn-ea"/>
              </a:defRPr>
            </a:lvl3pPr>
            <a:lvl4pPr>
              <a:defRPr sz="2275">
                <a:latin typeface="+mn-ea"/>
                <a:ea typeface="+mn-ea"/>
              </a:defRPr>
            </a:lvl4pPr>
            <a:lvl5pPr>
              <a:defRPr sz="2275">
                <a:latin typeface="+mn-ea"/>
                <a:ea typeface="+mn-ea"/>
              </a:defRPr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6350" y="2123515"/>
            <a:ext cx="3727133" cy="3690112"/>
          </a:xfrm>
        </p:spPr>
        <p:txBody>
          <a:bodyPr/>
          <a:lstStyle>
            <a:lvl1pPr marL="325120" indent="-325120">
              <a:buFont typeface="Arial" panose="020B0604020202020204" pitchFamily="34" charset="0"/>
              <a:buChar char="•"/>
              <a:defRPr sz="2275">
                <a:latin typeface="+mn-ea"/>
                <a:ea typeface="+mn-ea"/>
              </a:defRPr>
            </a:lvl1pPr>
            <a:lvl2pPr marL="433705" indent="0">
              <a:buNone/>
              <a:defRPr sz="1325"/>
            </a:lvl2pPr>
            <a:lvl3pPr marL="866775" indent="0">
              <a:buNone/>
              <a:defRPr sz="1140"/>
            </a:lvl3pPr>
            <a:lvl4pPr marL="1300480" indent="0">
              <a:buNone/>
              <a:defRPr sz="950"/>
            </a:lvl4pPr>
            <a:lvl5pPr marL="1733550" indent="0">
              <a:buNone/>
              <a:defRPr sz="950"/>
            </a:lvl5pPr>
            <a:lvl6pPr marL="2167255" indent="0">
              <a:buNone/>
              <a:defRPr sz="950"/>
            </a:lvl6pPr>
            <a:lvl7pPr marL="2600325" indent="0">
              <a:buNone/>
              <a:defRPr sz="950"/>
            </a:lvl7pPr>
            <a:lvl8pPr marL="3034030" indent="0">
              <a:buNone/>
              <a:defRPr sz="950"/>
            </a:lvl8pPr>
            <a:lvl9pPr marL="3467100" indent="0">
              <a:buNone/>
              <a:defRPr sz="95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35033" y="5314508"/>
            <a:ext cx="10286934" cy="529223"/>
          </a:xfrm>
        </p:spPr>
        <p:txBody>
          <a:bodyPr/>
          <a:lstStyle>
            <a:lvl1pPr>
              <a:defRPr/>
            </a:lvl1pPr>
          </a:lstStyle>
          <a:p>
            <a:r>
              <a:rPr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35033" y="608095"/>
            <a:ext cx="10286934" cy="4319881"/>
          </a:xfrm>
        </p:spPr>
        <p:txBody>
          <a:bodyPr vert="horz" lIns="101600" tIns="0" rIns="82550" bIns="0" rtlCol="0">
            <a:noAutofit/>
          </a:bodyPr>
          <a:lstStyle>
            <a:lvl1pPr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1pPr>
            <a:lvl2pPr marL="433705" lvl="1" indent="0" defTabSz="914400">
              <a:buNone/>
              <a:tabLst>
                <a:tab pos="1609725" algn="l"/>
              </a:tabLst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2pPr>
            <a:lvl3pPr lvl="2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3pPr>
            <a:lvl4pPr lvl="3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4pPr>
            <a:lvl5pPr lvl="4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61213" cy="6512033"/>
          </a:xfrm>
        </p:spPr>
        <p:txBody>
          <a:bodyPr vert="horz" lIns="101600" tIns="0" rIns="82550" bIns="0" rtlCol="0">
            <a:noAutofit/>
          </a:bodyPr>
          <a:lstStyle>
            <a:lvl1pPr marL="216535" marR="0" lvl="0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3705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3310" marR="0" lvl="2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7015" marR="0" lvl="3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50085" marR="0" lvl="4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3620" y="535846"/>
            <a:ext cx="5118788" cy="5430708"/>
          </a:xfrm>
        </p:spPr>
        <p:txBody>
          <a:bodyPr vert="horz" lIns="101600" tIns="0" rIns="82550" bIns="0" rtlCol="0">
            <a:noAutofit/>
          </a:bodyPr>
          <a:lstStyle>
            <a:lvl1pPr marL="216535" marR="0" lvl="0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50240" marR="0" lvl="1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3310" marR="0" lvl="2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7015" marR="0" lvl="3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50085" marR="0" lvl="4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60282" y="535846"/>
            <a:ext cx="5118788" cy="5430708"/>
          </a:xfrm>
        </p:spPr>
        <p:txBody>
          <a:bodyPr vert="horz" lIns="101600" tIns="0" rIns="82550" bIns="0" rtlCol="0">
            <a:noAutofit/>
          </a:bodyPr>
          <a:lstStyle>
            <a:lvl1pPr marL="216535" marR="0" lvl="0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50240" marR="0" lvl="1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3310" marR="0" lvl="2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7015" marR="0" lvl="3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50085" marR="0" lvl="4" indent="-21653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4992" y="591257"/>
            <a:ext cx="10287016" cy="85254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3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3922" y="6020582"/>
            <a:ext cx="2559375" cy="30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01625" y="6020582"/>
            <a:ext cx="3753750" cy="30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62131" y="6020582"/>
            <a:ext cx="2559375" cy="300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4992" y="551087"/>
            <a:ext cx="10287016" cy="6144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defTabSz="914400">
              <a:defRPr lang="zh-CN" altLang="en-US" sz="3035" dirty="0"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5033" y="1429926"/>
            <a:ext cx="10286934" cy="4502912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5"/>
            </a:lvl1pPr>
            <a:lvl2pPr>
              <a:defRPr sz="2275"/>
            </a:lvl2pPr>
            <a:lvl3pPr>
              <a:defRPr sz="2275"/>
            </a:lvl3pPr>
            <a:lvl4pPr>
              <a:defRPr sz="2275"/>
            </a:lvl4pPr>
            <a:lvl5pPr>
              <a:defRPr sz="2275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866775" rtl="0" eaLnBrk="1" fontAlgn="auto" latinLnBrk="0" hangingPunct="1">
        <a:lnSpc>
          <a:spcPct val="100000"/>
        </a:lnSpc>
        <a:spcBef>
          <a:spcPct val="0"/>
        </a:spcBef>
        <a:buNone/>
        <a:defRPr sz="2655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6535" indent="-216535" algn="l" defTabSz="86677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5" b="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50240" indent="-216535" algn="l" defTabSz="86677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525905" algn="l"/>
        </a:tabLst>
        <a:defRPr sz="151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3310" indent="-216535" algn="l" defTabSz="86677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7015" indent="-216535" algn="l" defTabSz="86677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50085" indent="-216535" algn="l" defTabSz="86677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515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686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056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363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355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32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10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6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7.jpeg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9700" y="1389694"/>
            <a:ext cx="6306741" cy="91122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zh-CN" altLang="en-US" sz="4400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古典水墨书画交易平台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4556391" y="2517005"/>
            <a:ext cx="2412130" cy="58264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ctr">
              <a:lnSpc>
                <a:spcPct val="116000"/>
              </a:lnSpc>
            </a:pPr>
            <a:r>
              <a:rPr lang="zh-CN" altLang="en-US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主讲人：欧佳乐</a:t>
            </a:r>
            <a:endParaRPr 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4020185" y="3256915"/>
            <a:ext cx="3743325" cy="64071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</a:rPr>
              <a:t>小组成员：欧佳乐 刘呈金 顾先雄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643" y="177067"/>
            <a:ext cx="5323801" cy="1274879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用户及需求调研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719" y="2451421"/>
            <a:ext cx="3346748" cy="269684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注册登录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浏览查询书画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3.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上传书画信息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向平台发货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查询物流信息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查看书画鉴定结果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获取收益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提供交易发票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8710" y="1652621"/>
            <a:ext cx="1593599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卖家需求</a:t>
            </a:r>
            <a:endParaRPr lang="en-US" sz="1100"/>
          </a:p>
        </p:txBody>
      </p:sp>
      <p:sp>
        <p:nvSpPr>
          <p:cNvPr id="6" name="TextBox 3"/>
          <p:cNvSpPr txBox="1"/>
          <p:nvPr/>
        </p:nvSpPr>
        <p:spPr>
          <a:xfrm>
            <a:off x="7265631" y="1652621"/>
            <a:ext cx="1758861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买家需求</a:t>
            </a:r>
            <a:endParaRPr lang="en-US" sz="1100"/>
          </a:p>
        </p:txBody>
      </p:sp>
      <p:sp>
        <p:nvSpPr>
          <p:cNvPr id="9" name="TextBox 2"/>
          <p:cNvSpPr txBox="1"/>
          <p:nvPr/>
        </p:nvSpPr>
        <p:spPr>
          <a:xfrm>
            <a:off x="7162520" y="2455360"/>
            <a:ext cx="3346748" cy="237553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p>
            <a:pPr algn="l">
              <a:lnSpc>
                <a:spcPct val="116000"/>
              </a:lnSpc>
            </a:pP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注册登录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浏览查询书画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3.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下单购物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支付订单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选择交易方式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查询物流信息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提供交易发票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643" y="177067"/>
            <a:ext cx="5607107" cy="979768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用户及需求调研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59199" y="1652621"/>
            <a:ext cx="1794274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鉴定师需求</a:t>
            </a:r>
            <a:endParaRPr lang="en-US" sz="1100"/>
          </a:p>
        </p:txBody>
      </p:sp>
      <p:sp>
        <p:nvSpPr>
          <p:cNvPr id="7" name="TextBox 3"/>
          <p:cNvSpPr txBox="1"/>
          <p:nvPr/>
        </p:nvSpPr>
        <p:spPr>
          <a:xfrm>
            <a:off x="6941009" y="1664426"/>
            <a:ext cx="2502541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 系统管理员需求</a:t>
            </a:r>
            <a:endParaRPr lang="en-US" sz="1100"/>
          </a:p>
        </p:txBody>
      </p:sp>
      <p:sp>
        <p:nvSpPr>
          <p:cNvPr id="6" name="TextBox 2"/>
          <p:cNvSpPr txBox="1"/>
          <p:nvPr/>
        </p:nvSpPr>
        <p:spPr>
          <a:xfrm>
            <a:off x="1710783" y="2436943"/>
            <a:ext cx="2289249" cy="2670791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p>
            <a:pPr algn="l">
              <a:lnSpc>
                <a:spcPct val="116000"/>
              </a:lnSpc>
            </a:pP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注册登录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浏览查询书画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3.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线上鉴定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线下鉴定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反馈鉴定信息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查看物流信息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获取收益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交易发票</a:t>
            </a:r>
            <a:endParaRPr lang="en-US" sz="1100"/>
          </a:p>
        </p:txBody>
      </p:sp>
      <p:sp>
        <p:nvSpPr>
          <p:cNvPr id="8" name="TextBox 2"/>
          <p:cNvSpPr txBox="1"/>
          <p:nvPr/>
        </p:nvSpPr>
        <p:spPr>
          <a:xfrm>
            <a:off x="6784778" y="2443555"/>
            <a:ext cx="3346748" cy="205422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注册登录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2.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浏览查询书画</a:t>
            </a:r>
            <a:endParaRPr 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管理书画信息</a:t>
            </a:r>
            <a:endParaRPr 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.       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同步信息</a:t>
            </a:r>
            <a:endParaRPr lang="zh-CN" altLang="en-US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管理前端展示布局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  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得到用户回馈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643" y="177067"/>
            <a:ext cx="5607107" cy="979768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需求优先级划分</a:t>
            </a:r>
            <a:endParaRPr lang="en-US" sz="1100"/>
          </a:p>
        </p:txBody>
      </p:sp>
      <p:pic>
        <p:nvPicPr>
          <p:cNvPr id="3" name="图片 2" descr="upload_096605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5" y="1333901"/>
            <a:ext cx="11273237" cy="506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9375" y="2573367"/>
            <a:ext cx="472177" cy="1629012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书画交易</a:t>
            </a:r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3652636" y="2018641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8" y="0"/>
                  <a:pt x="420528" y="94148"/>
                  <a:pt x="420528" y="210285"/>
                </a:cubicBezTo>
                <a:cubicBezTo>
                  <a:pt x="420528" y="326422"/>
                  <a:pt x="326388" y="420570"/>
                  <a:pt x="210264" y="420570"/>
                </a:cubicBezTo>
                <a:cubicBezTo>
                  <a:pt x="94139" y="420570"/>
                  <a:pt x="0" y="326422"/>
                  <a:pt x="0" y="210285"/>
                </a:cubicBezTo>
                <a:cubicBezTo>
                  <a:pt x="0" y="94148"/>
                  <a:pt x="94139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4" name="TextBox 3"/>
          <p:cNvSpPr txBox="1"/>
          <p:nvPr/>
        </p:nvSpPr>
        <p:spPr>
          <a:xfrm>
            <a:off x="3659116" y="2027587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壹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474957" y="2568220"/>
            <a:ext cx="518914" cy="126809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书画鉴定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5491784" y="2018641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8" y="0"/>
                  <a:pt x="420528" y="94148"/>
                  <a:pt x="420528" y="210285"/>
                </a:cubicBezTo>
                <a:cubicBezTo>
                  <a:pt x="420528" y="326422"/>
                  <a:pt x="326388" y="420570"/>
                  <a:pt x="210264" y="420570"/>
                </a:cubicBezTo>
                <a:cubicBezTo>
                  <a:pt x="94140" y="420570"/>
                  <a:pt x="0" y="326422"/>
                  <a:pt x="0" y="210285"/>
                </a:cubicBezTo>
                <a:cubicBezTo>
                  <a:pt x="0" y="94148"/>
                  <a:pt x="94140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7" name="TextBox 6"/>
          <p:cNvSpPr txBox="1"/>
          <p:nvPr/>
        </p:nvSpPr>
        <p:spPr>
          <a:xfrm>
            <a:off x="5476911" y="2016072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贰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7321620" y="2568220"/>
            <a:ext cx="518914" cy="126809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特殊需求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7323880" y="2033498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9" y="0"/>
                  <a:pt x="420528" y="94148"/>
                  <a:pt x="420528" y="210285"/>
                </a:cubicBezTo>
                <a:cubicBezTo>
                  <a:pt x="420528" y="326422"/>
                  <a:pt x="326389" y="420570"/>
                  <a:pt x="210264" y="420570"/>
                </a:cubicBezTo>
                <a:cubicBezTo>
                  <a:pt x="94140" y="420570"/>
                  <a:pt x="0" y="326422"/>
                  <a:pt x="0" y="210285"/>
                </a:cubicBezTo>
                <a:cubicBezTo>
                  <a:pt x="0" y="94148"/>
                  <a:pt x="94140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10" name="TextBox 9"/>
          <p:cNvSpPr txBox="1"/>
          <p:nvPr/>
        </p:nvSpPr>
        <p:spPr>
          <a:xfrm>
            <a:off x="7318039" y="2051030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叁</a:t>
            </a:r>
            <a:endParaRPr lang="en-US" sz="11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0827" y="70827"/>
            <a:ext cx="2655998" cy="66104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重点功能需求讲解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643" y="177067"/>
            <a:ext cx="2998327" cy="1829688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交易描述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643" y="2455323"/>
            <a:ext cx="2384496" cy="2077581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书画卖家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书画买家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200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2200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3.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书画鉴定师</a:t>
            </a:r>
            <a:endParaRPr lang="en-US" sz="2200" b="0" u="none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2200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平台财务部门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2808" y="1646719"/>
            <a:ext cx="1794274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交易参与者</a:t>
            </a:r>
            <a:endParaRPr lang="en-US" sz="1100"/>
          </a:p>
        </p:txBody>
      </p:sp>
      <p:pic>
        <p:nvPicPr>
          <p:cNvPr id="10" name="图片 9" descr="upload_05710208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08782" y="324622"/>
            <a:ext cx="2160212" cy="2124799"/>
          </a:xfrm>
          <a:prstGeom prst="rect">
            <a:avLst/>
          </a:prstGeom>
        </p:spPr>
      </p:pic>
      <p:sp>
        <p:nvSpPr>
          <p:cNvPr id="13" name="Freeform 4"/>
          <p:cNvSpPr/>
          <p:nvPr/>
        </p:nvSpPr>
        <p:spPr>
          <a:xfrm>
            <a:off x="7106271" y="2655998"/>
            <a:ext cx="141653" cy="3364264"/>
          </a:xfrm>
          <a:custGeom>
            <a:avLst/>
            <a:gdLst/>
            <a:ahLst/>
            <a:cxnLst/>
            <a:rect l="l" t="t" r="r" b="b"/>
            <a:pathLst>
              <a:path h="833263">
                <a:moveTo>
                  <a:pt x="0" y="0"/>
                </a:moveTo>
                <a:lnTo>
                  <a:pt x="0" y="833264"/>
                </a:lnTo>
              </a:path>
            </a:pathLst>
          </a:custGeom>
          <a:solidFill>
            <a:srgbClr val="BFBFBF"/>
          </a:solidFill>
          <a:ln w="12700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" name="文本框 14"/>
          <p:cNvSpPr txBox="1"/>
          <p:nvPr userDrawn="1"/>
        </p:nvSpPr>
        <p:spPr>
          <a:xfrm>
            <a:off x="7354164" y="2821260"/>
            <a:ext cx="2974718" cy="315178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书画买家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选定想要购买的书画，然后点击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下单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。在选择完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交易方式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支付方式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后，等待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卖家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验证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订单消息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卖家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在验证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订单信息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无误后确认订单，开始发货，同时将交易信息反馈至平台。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平台财务部门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在接收交易消息后开具发票给买卖双方。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657119C-6982-421D-8BA7-E74DEB70A7D9-1" descr="upload_5630113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31" y="-283079"/>
            <a:ext cx="5046195" cy="6560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244" y="177067"/>
            <a:ext cx="3942682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交易流程图及相关需求分析</a:t>
            </a:r>
            <a:endParaRPr lang="en-US" sz="110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239466" y="1475555"/>
            <a:ext cx="2951109" cy="194773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 交易的流程图大致如右图所示。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    其范围包括从选中购买商品开始到书画交易结束为止。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在这其中存在一些安全性的硬性需求：</a:t>
            </a:r>
            <a:endParaRPr lang="zh-CN" altLang="en-US"/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404728" y="3553135"/>
            <a:ext cx="2537954" cy="155818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lang="zh-CN" altLang="en-US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交易商品的真实性</a:t>
            </a:r>
            <a:endParaRPr lang="zh-CN" altLang="en-US" b="1">
              <a:solidFill>
                <a:srgbClr val="4368A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b="1">
              <a:solidFill>
                <a:srgbClr val="4368A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2.</a:t>
            </a:r>
            <a:r>
              <a:rPr lang="zh-CN" altLang="en-US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线下交易的安全性                </a:t>
            </a:r>
            <a:endParaRPr lang="zh-CN" altLang="en-US" b="1">
              <a:solidFill>
                <a:srgbClr val="4368A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b="1">
              <a:solidFill>
                <a:srgbClr val="4368AA"/>
              </a:solidFill>
            </a:endParaRPr>
          </a:p>
          <a:p>
            <a:r>
              <a:rPr lang="zh-CN" altLang="en-US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b="1">
                <a:solidFill>
                  <a:srgbClr val="4368A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商品的收发无误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643" y="177067"/>
            <a:ext cx="2797652" cy="1829688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鉴定描述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719" y="2451421"/>
            <a:ext cx="3346748" cy="130365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</a:t>
            </a:r>
            <a:r>
              <a:rPr lang="zh-CN" alt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书画鉴定师</a:t>
            </a:r>
            <a:r>
              <a:rPr lang="en-US" sz="22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3.  </a:t>
            </a:r>
            <a:r>
              <a:rPr lang="zh-CN" altLang="en-US" sz="2200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平台财务部门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2808" y="1646719"/>
            <a:ext cx="1794274" cy="637440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鉴定参与者</a:t>
            </a:r>
            <a:endParaRPr lang="en-US" sz="1100"/>
          </a:p>
        </p:txBody>
      </p:sp>
      <p:pic>
        <p:nvPicPr>
          <p:cNvPr id="10" name="图片 9" descr="upload_321790676"/>
          <p:cNvPicPr>
            <a:picLocks noChangeAspect="1"/>
          </p:cNvPicPr>
          <p:nvPr/>
        </p:nvPicPr>
        <p:blipFill>
          <a:blip r:embed="rId2"/>
          <a:srcRect l="20842" t="17342" r="18205" b="8481"/>
          <a:stretch>
            <a:fillRect/>
          </a:stretch>
        </p:blipFill>
        <p:spPr>
          <a:xfrm>
            <a:off x="7790832" y="455388"/>
            <a:ext cx="2793869" cy="3606183"/>
          </a:xfrm>
          <a:prstGeom prst="rect">
            <a:avLst/>
          </a:prstGeom>
        </p:spPr>
      </p:pic>
      <p:sp>
        <p:nvSpPr>
          <p:cNvPr id="13" name="Freeform 4"/>
          <p:cNvSpPr/>
          <p:nvPr/>
        </p:nvSpPr>
        <p:spPr>
          <a:xfrm>
            <a:off x="6498471" y="4361829"/>
            <a:ext cx="139834" cy="1293461"/>
          </a:xfrm>
          <a:custGeom>
            <a:avLst/>
            <a:gdLst/>
            <a:ahLst/>
            <a:cxnLst/>
            <a:rect l="l" t="t" r="r" b="b"/>
            <a:pathLst>
              <a:path h="833263">
                <a:moveTo>
                  <a:pt x="0" y="0"/>
                </a:moveTo>
                <a:lnTo>
                  <a:pt x="0" y="833264"/>
                </a:lnTo>
              </a:path>
            </a:pathLst>
          </a:custGeom>
          <a:solidFill>
            <a:srgbClr val="BFBFBF"/>
          </a:solidFill>
          <a:ln w="12700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" name="文本框 14"/>
          <p:cNvSpPr txBox="1"/>
          <p:nvPr userDrawn="1"/>
        </p:nvSpPr>
        <p:spPr>
          <a:xfrm>
            <a:off x="6634093" y="4355837"/>
            <a:ext cx="4721775" cy="95615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若存在预约时间内空闲的鉴定师，则发送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预约成功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消息给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若无，则发送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预约失败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消息给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。预约时间内完后书画的鉴定。若为真，则开具证明及发票；若为假，则只开具发票。</a:t>
            </a: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758861" y="4344033"/>
            <a:ext cx="4544708" cy="138111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点击平台的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鉴定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模块，然后点击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，填写想要预约的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鉴定时间和地点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，等待平台确认申请。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在确认申请信息无误后，查询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鉴定师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的调配表。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8418947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273685"/>
            <a:ext cx="4018280" cy="6051550"/>
          </a:xfrm>
          <a:prstGeom prst="rect">
            <a:avLst/>
          </a:prstGeom>
        </p:spPr>
      </p:pic>
      <p:pic>
        <p:nvPicPr>
          <p:cNvPr id="9" name="图片 8" descr="upload_001202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29" y="273429"/>
            <a:ext cx="3985258" cy="6047804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320003" y="270771"/>
            <a:ext cx="1476935" cy="430773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鉴定流程图</a:t>
            </a:r>
            <a:endParaRPr lang="en-US" sz="1100"/>
          </a:p>
        </p:txBody>
      </p:sp>
      <p:sp>
        <p:nvSpPr>
          <p:cNvPr id="2" name="文本框 1"/>
          <p:cNvSpPr txBox="1"/>
          <p:nvPr/>
        </p:nvSpPr>
        <p:spPr>
          <a:xfrm>
            <a:off x="1001395" y="992505"/>
            <a:ext cx="551815" cy="4813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/>
              <a:t>鉴定师需通过本平台的考核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2962" y="174792"/>
            <a:ext cx="2785020" cy="182949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2989" y="1691326"/>
            <a:ext cx="3346748" cy="301815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用户在进行交易时，往往选择与卖家自行解决。我们所制作的平台也无权干涉用户的选择。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但往往现实中存在着不法分子，在进行交易时，替换掉真正的书画；或是在发货途中掉包书画真迹。在这时，用户又要如何应对呢？</a:t>
            </a:r>
            <a:endParaRPr lang="zh-CN" altLang="en-US" sz="1100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8" name="图片 7" descr="C:\Users\92586\Desktop\新建文件夹\新建文件夹\有内鬼.png有内鬼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0556" y="1631404"/>
            <a:ext cx="2643505" cy="3138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2962" y="174792"/>
            <a:ext cx="2785020" cy="182949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特殊需求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3230" y="2356485"/>
            <a:ext cx="3792855" cy="3660775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第三方交易保障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是指在买卖双方的交易过程中提供的一种保障措施。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在线下交易过程中，除了买卖双方外，平台还会派送一名鉴定师对交易过程中的商品进行二次鉴定，并对整个交易过程进行录像，为之后的可能问题提供判定依据。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在线上交易过程中，平台将为用户提供整个运送过程分段的书画鉴定，放置书画的中途调包问题。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7754" y="1643045"/>
            <a:ext cx="2412130" cy="640904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第三方交易保障</a:t>
            </a:r>
            <a:endParaRPr lang="en-US" sz="1100"/>
          </a:p>
        </p:txBody>
      </p:sp>
      <p:pic>
        <p:nvPicPr>
          <p:cNvPr id="8" name="图片 7" descr="upload_868830117"/>
          <p:cNvPicPr>
            <a:picLocks noChangeAspect="1"/>
          </p:cNvPicPr>
          <p:nvPr/>
        </p:nvPicPr>
        <p:blipFill>
          <a:blip r:embed="rId2"/>
          <a:srcRect l="15695" t="-490" r="15954" b="296"/>
          <a:stretch>
            <a:fillRect/>
          </a:stretch>
        </p:blipFill>
        <p:spPr>
          <a:xfrm>
            <a:off x="6667497" y="1631404"/>
            <a:ext cx="3249624" cy="3138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3406" y="2314277"/>
            <a:ext cx="518914" cy="69723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  <a:endParaRPr lang="en-US" sz="1100"/>
          </a:p>
        </p:txBody>
      </p:sp>
      <p:sp>
        <p:nvSpPr>
          <p:cNvPr id="3" name="Freeform 2"/>
          <p:cNvSpPr/>
          <p:nvPr/>
        </p:nvSpPr>
        <p:spPr>
          <a:xfrm>
            <a:off x="2720233" y="1764698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8" y="0"/>
                  <a:pt x="420528" y="94148"/>
                  <a:pt x="420528" y="210285"/>
                </a:cubicBezTo>
                <a:cubicBezTo>
                  <a:pt x="420528" y="326422"/>
                  <a:pt x="326388" y="420570"/>
                  <a:pt x="210264" y="420570"/>
                </a:cubicBezTo>
                <a:cubicBezTo>
                  <a:pt x="94139" y="420570"/>
                  <a:pt x="0" y="326422"/>
                  <a:pt x="0" y="210285"/>
                </a:cubicBezTo>
                <a:cubicBezTo>
                  <a:pt x="0" y="94148"/>
                  <a:pt x="94139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4" name="TextBox 3"/>
          <p:cNvSpPr txBox="1"/>
          <p:nvPr/>
        </p:nvSpPr>
        <p:spPr>
          <a:xfrm>
            <a:off x="2708419" y="1775820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壹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4542554" y="2314277"/>
            <a:ext cx="518914" cy="183896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主要需求讲解</a:t>
            </a:r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4559381" y="1764698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8" y="0"/>
                  <a:pt x="420528" y="94148"/>
                  <a:pt x="420528" y="210285"/>
                </a:cubicBezTo>
                <a:cubicBezTo>
                  <a:pt x="420528" y="326422"/>
                  <a:pt x="326388" y="420570"/>
                  <a:pt x="210264" y="420570"/>
                </a:cubicBezTo>
                <a:cubicBezTo>
                  <a:pt x="94140" y="420570"/>
                  <a:pt x="0" y="326422"/>
                  <a:pt x="0" y="210285"/>
                </a:cubicBezTo>
                <a:cubicBezTo>
                  <a:pt x="0" y="94148"/>
                  <a:pt x="94140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7" name="TextBox 6"/>
          <p:cNvSpPr txBox="1"/>
          <p:nvPr/>
        </p:nvSpPr>
        <p:spPr>
          <a:xfrm>
            <a:off x="4547567" y="1775821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贰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6389217" y="2314277"/>
            <a:ext cx="518914" cy="126809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其他需求</a:t>
            </a:r>
            <a:endParaRPr lang="en-US" sz="1100"/>
          </a:p>
        </p:txBody>
      </p:sp>
      <p:sp>
        <p:nvSpPr>
          <p:cNvPr id="9" name="Freeform 8"/>
          <p:cNvSpPr/>
          <p:nvPr/>
        </p:nvSpPr>
        <p:spPr>
          <a:xfrm>
            <a:off x="6406044" y="1764698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9" y="0"/>
                  <a:pt x="420528" y="94148"/>
                  <a:pt x="420528" y="210285"/>
                </a:cubicBezTo>
                <a:cubicBezTo>
                  <a:pt x="420528" y="326422"/>
                  <a:pt x="326389" y="420570"/>
                  <a:pt x="210264" y="420570"/>
                </a:cubicBezTo>
                <a:cubicBezTo>
                  <a:pt x="94140" y="420570"/>
                  <a:pt x="0" y="326422"/>
                  <a:pt x="0" y="210285"/>
                </a:cubicBezTo>
                <a:cubicBezTo>
                  <a:pt x="0" y="94148"/>
                  <a:pt x="94140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10" name="TextBox 9"/>
          <p:cNvSpPr txBox="1"/>
          <p:nvPr/>
        </p:nvSpPr>
        <p:spPr>
          <a:xfrm>
            <a:off x="6394230" y="1775821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叁</a:t>
            </a:r>
            <a:endParaRPr lang="en-US" sz="1100"/>
          </a:p>
        </p:txBody>
      </p:sp>
      <p:sp>
        <p:nvSpPr>
          <p:cNvPr id="11" name="TextBox 10"/>
          <p:cNvSpPr txBox="1"/>
          <p:nvPr/>
        </p:nvSpPr>
        <p:spPr>
          <a:xfrm>
            <a:off x="8243802" y="2314277"/>
            <a:ext cx="518914" cy="126809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6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发展前景</a:t>
            </a:r>
            <a:endParaRPr lang="en-US" sz="1100"/>
          </a:p>
        </p:txBody>
      </p:sp>
      <p:sp>
        <p:nvSpPr>
          <p:cNvPr id="12" name="Freeform 11"/>
          <p:cNvSpPr/>
          <p:nvPr/>
        </p:nvSpPr>
        <p:spPr>
          <a:xfrm>
            <a:off x="8260630" y="1764698"/>
            <a:ext cx="420528" cy="420570"/>
          </a:xfrm>
          <a:custGeom>
            <a:avLst/>
            <a:gdLst/>
            <a:ahLst/>
            <a:cxnLst/>
            <a:rect l="l" t="t" r="r" b="b"/>
            <a:pathLst>
              <a:path w="420528" h="420570">
                <a:moveTo>
                  <a:pt x="210264" y="0"/>
                </a:moveTo>
                <a:cubicBezTo>
                  <a:pt x="326388" y="0"/>
                  <a:pt x="420527" y="94148"/>
                  <a:pt x="420527" y="210285"/>
                </a:cubicBezTo>
                <a:cubicBezTo>
                  <a:pt x="420527" y="326422"/>
                  <a:pt x="326388" y="420570"/>
                  <a:pt x="210264" y="420570"/>
                </a:cubicBezTo>
                <a:cubicBezTo>
                  <a:pt x="94139" y="420570"/>
                  <a:pt x="0" y="326422"/>
                  <a:pt x="0" y="210285"/>
                </a:cubicBezTo>
                <a:cubicBezTo>
                  <a:pt x="0" y="94148"/>
                  <a:pt x="94139" y="0"/>
                  <a:pt x="210264" y="0"/>
                </a:cubicBezTo>
                <a:close/>
              </a:path>
            </a:pathLst>
          </a:custGeom>
          <a:solidFill>
            <a:srgbClr val="344682"/>
          </a:solidFill>
        </p:spPr>
      </p:sp>
      <p:sp>
        <p:nvSpPr>
          <p:cNvPr id="13" name="TextBox 12"/>
          <p:cNvSpPr txBox="1"/>
          <p:nvPr/>
        </p:nvSpPr>
        <p:spPr>
          <a:xfrm>
            <a:off x="8248815" y="1775821"/>
            <a:ext cx="492125" cy="381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400" u="non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肆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2962" y="174792"/>
            <a:ext cx="2785020" cy="182949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特殊需求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643" y="2455323"/>
            <a:ext cx="3317047" cy="1239466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展览拍卖会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"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是指为满足书画爱好者的需求，平台所提供的的提供的书画拍卖、展览会。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7754" y="1643045"/>
            <a:ext cx="1817837" cy="547682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展览拍卖会</a:t>
            </a:r>
            <a:endParaRPr lang="en-US" sz="1100"/>
          </a:p>
        </p:txBody>
      </p:sp>
      <p:pic>
        <p:nvPicPr>
          <p:cNvPr id="16" name="图片 15" descr="upload_486248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69396" y="1646843"/>
            <a:ext cx="4012340" cy="3273873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1876905" y="3618060"/>
            <a:ext cx="3139980" cy="1971341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功能主要包括：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1.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满足爱好书画人员线下参观、购买书画等。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2.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拍卖书画均为平台商品。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3.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展览会中将有书画大师开展现场讲座讲解书画知识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2962" y="174792"/>
            <a:ext cx="2785020" cy="182949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竞品对象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643" y="2455323"/>
            <a:ext cx="3317047" cy="3376069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右图为我们所做平台的竞品对象，它们所具有的功能是十分齐全的，但从它们的页面仍可直观看出以下问题：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布局拥挤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2.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与其他广告网站过于雷同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3.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色彩过于混杂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这些问题在之后的详细设计中需要着重注意。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7754" y="1643045"/>
            <a:ext cx="1817837" cy="547682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注意事项</a:t>
            </a:r>
            <a:endParaRPr lang="en-US" sz="1100"/>
          </a:p>
        </p:txBody>
      </p:sp>
      <p:pic>
        <p:nvPicPr>
          <p:cNvPr id="5" name="图片 4" descr="upload_190839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392" y="395449"/>
            <a:ext cx="4757188" cy="3010131"/>
          </a:xfrm>
          <a:prstGeom prst="rect">
            <a:avLst/>
          </a:prstGeom>
        </p:spPr>
      </p:pic>
      <p:pic>
        <p:nvPicPr>
          <p:cNvPr id="8" name="图片 7" descr="upload_7650264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47" y="3489259"/>
            <a:ext cx="4738500" cy="2584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2962" y="174792"/>
            <a:ext cx="2785020" cy="182949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参考对象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1643" y="2455323"/>
            <a:ext cx="2644194" cy="3376069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en-US" altLang="zh-CN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右图为我们所要参考的模板，虽然它的功能不如之前两张齐全，但布局简洁明了，色彩搭配合理。而这些也是用户所要求的非功能需求——简洁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endParaRPr lang="zh-CN" altLang="en-US">
              <a:solidFill>
                <a:srgbClr val="4368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887754" y="1643045"/>
            <a:ext cx="1817837" cy="547682"/>
          </a:xfrm>
          <a:prstGeom prst="rect">
            <a:avLst/>
          </a:prstGeom>
          <a:solidFill>
            <a:srgbClr val="344682"/>
          </a:solidFill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一些要点</a:t>
            </a:r>
            <a:endParaRPr lang="en-US" sz="1100"/>
          </a:p>
        </p:txBody>
      </p:sp>
      <p:pic>
        <p:nvPicPr>
          <p:cNvPr id="6" name="图片 5" descr="upload_0060809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54" y="1646719"/>
            <a:ext cx="5654325" cy="3907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00" y="2555240"/>
            <a:ext cx="4361815" cy="1794510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1. 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操作系统：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Linu</a:t>
            </a: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x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操作系统</a:t>
            </a: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\windows</a:t>
            </a:r>
            <a:r>
              <a:rPr lang="zh-CN" alt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操作系统</a:t>
            </a:r>
            <a:endParaRPr lang="zh-CN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 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虚拟机：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JDK8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以上</a:t>
            </a:r>
            <a:endParaRPr lang="en-US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3. 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浏览器：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FireFox2.0\Chrome\IE8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以上版本</a:t>
            </a:r>
            <a:endParaRPr lang="en-US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4. 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Web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服务器：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Apache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  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Tomcat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  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8.0</a:t>
            </a:r>
            <a:endParaRPr lang="en-US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5.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 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数据库：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Mysql</a:t>
            </a:r>
            <a:endParaRPr lang="en-US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6. 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设计工具：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Power Designer15</a:t>
            </a:r>
            <a:endParaRPr lang="en-US" sz="1600" b="0" u="none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7. 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IDE</a:t>
            </a:r>
            <a:r>
              <a:rPr lang="zh-CN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工具：</a:t>
            </a:r>
            <a:r>
              <a:rPr lang="en-US" sz="1600" b="0" u="none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Eclipse Jee 2019-06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806184" y="2010108"/>
            <a:ext cx="1293461" cy="477765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r">
              <a:lnSpc>
                <a:spcPct val="116000"/>
              </a:lnSpc>
            </a:pPr>
            <a:r>
              <a:rPr lang="zh-CN" altLang="en-US" sz="20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性能环境</a:t>
            </a:r>
            <a:endParaRPr lang="en-US" sz="11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140" y="2174640"/>
            <a:ext cx="1000680" cy="763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7664" y="651003"/>
            <a:ext cx="1993862" cy="603082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ctr">
              <a:lnSpc>
                <a:spcPct val="116000"/>
              </a:lnSpc>
            </a:pPr>
            <a:r>
              <a:rPr lang="zh-CN" altLang="en-US" sz="32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性能需求</a:t>
            </a:r>
            <a:endParaRPr lang="en-US" sz="1100"/>
          </a:p>
        </p:txBody>
      </p:sp>
      <p:pic>
        <p:nvPicPr>
          <p:cNvPr id="27" name="图片 26" descr="upload_4854968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13" y="2012797"/>
            <a:ext cx="4288231" cy="2668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0103" y="2243284"/>
            <a:ext cx="1000680" cy="763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84071" y="2610310"/>
            <a:ext cx="3594199" cy="126809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altLang="zh-CN" sz="14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1.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服务器启动时初始化所有影片信息进入内存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zh-CN" alt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endParaRPr lang="zh-CN" alt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服务器启动时初始化数据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7784216" y="2062546"/>
            <a:ext cx="1293461" cy="477765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000" b="1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启动要求</a:t>
            </a:r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1806275" y="2540407"/>
            <a:ext cx="3594199" cy="155321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altLang="zh-CN" sz="160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1.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最大并发数量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1000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最大在线用户数量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2000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最大响应速度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&lt;=5ms 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无故障运行时间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&gt;= 7*24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600" b="0" u="none">
              <a:solidFill>
                <a:srgbClr val="2E75B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16000"/>
              </a:lnSpc>
            </a:pPr>
            <a:r>
              <a:rPr lang="en-US" alt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5. 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CPU</a:t>
            </a:r>
            <a:r>
              <a:rPr lang="zh-CN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占用率不得超过</a:t>
            </a:r>
            <a:r>
              <a:rPr 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20%</a:t>
            </a:r>
            <a:r>
              <a:rPr lang="zh-CN" altLang="en-US" sz="1600" b="0" u="none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 charset="0"/>
              </a:rPr>
              <a:t>。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1887753" y="2062546"/>
            <a:ext cx="1270155" cy="477765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000" b="1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业务性能</a:t>
            </a:r>
            <a:endParaRPr lang="en-US" sz="11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5896" y="2243220"/>
            <a:ext cx="1000680" cy="763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7665" y="656829"/>
            <a:ext cx="1993862" cy="603082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ctr">
              <a:lnSpc>
                <a:spcPct val="116000"/>
              </a:lnSpc>
            </a:pPr>
            <a:r>
              <a:rPr lang="zh-CN" altLang="en-US" sz="32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性能需求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4698" y="1479906"/>
            <a:ext cx="4567898" cy="3880383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sz="1600">
                <a:solidFill>
                  <a:srgbClr val="1F4E79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sz="1200">
                <a:solidFill>
                  <a:srgbClr val="2E75B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近几年来，国家整体经济不太景气，艺术品市场行情也是冷热参半，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而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书画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作为屡见不鲜的交易商品却仍旧在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整个艺术品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交易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市场上占据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着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大半壁江山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。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近年来书画艺术品市场发展良好，成交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率极高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，字画收藏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已成为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继股票、房地产之后的“第三极财富”，其回报率已远远超过了股票和房地产成为下一个投资热点。</a:t>
            </a:r>
            <a:endParaRPr sz="1400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l">
              <a:lnSpc>
                <a:spcPct val="116000"/>
              </a:lnSpc>
            </a:pP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      通过之前的百度指数搜索可知，</a:t>
            </a:r>
            <a:r>
              <a:rPr lang="en-US" altLang="zh-CN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"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书画投资</a:t>
            </a:r>
            <a:r>
              <a:rPr lang="en-US" altLang="zh-CN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"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占据了极大一部分，这是书画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投资属于高利润高附加值行业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的性质导致的。其</a:t>
            </a:r>
            <a:r>
              <a:rPr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具备艺术品唯一性和稀缺性等特点，以及鉴赏，理财，投资等多重属性，注定了字画投资的高利润、高回报，是未来最具潜力的财富商机</a:t>
            </a: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。</a:t>
            </a:r>
            <a:endParaRPr lang="zh-CN" altLang="en-US" sz="1400">
              <a:solidFill>
                <a:srgbClr val="4368AA"/>
              </a:solidFill>
              <a:latin typeface="Calibri" panose="020F0502020204030204" charset="0"/>
              <a:ea typeface="Calibri" panose="020F0502020204030204" charset="0"/>
            </a:endParaRPr>
          </a:p>
          <a:p>
            <a:pPr algn="l">
              <a:lnSpc>
                <a:spcPct val="116000"/>
              </a:lnSpc>
            </a:pPr>
            <a:r>
              <a:rPr lang="zh-CN" altLang="en-US" sz="1400">
                <a:solidFill>
                  <a:srgbClr val="4368AA"/>
                </a:solidFill>
                <a:latin typeface="Calibri" panose="020F0502020204030204" charset="0"/>
                <a:ea typeface="Calibri" panose="020F0502020204030204" charset="0"/>
              </a:rPr>
              <a:t>    因此，虽然从现在直观的角度来看，这是件吃力不讨好的事，但书画背后，除了其具备的文化价值，其财富价值也是不可忽视的。所以从长远来看，书画交易平台的潜力不可小觑。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192248" y="554809"/>
            <a:ext cx="1994950" cy="1263075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32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发展前景</a:t>
            </a:r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1345899" y="1701309"/>
            <a:ext cx="139834" cy="3437576"/>
          </a:xfrm>
          <a:custGeom>
            <a:avLst/>
            <a:gdLst/>
            <a:ahLst/>
            <a:cxnLst/>
            <a:rect l="l" t="t" r="r" b="b"/>
            <a:pathLst>
              <a:path h="833263">
                <a:moveTo>
                  <a:pt x="0" y="0"/>
                </a:moveTo>
                <a:lnTo>
                  <a:pt x="0" y="833264"/>
                </a:lnTo>
              </a:path>
            </a:pathLst>
          </a:custGeom>
          <a:solidFill>
            <a:srgbClr val="BFBFBF"/>
          </a:solidFill>
          <a:ln w="12700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8" name="图片 7" descr="upload_130167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194" y="1660571"/>
            <a:ext cx="4754343" cy="3693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pload_6095825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55" y="23609"/>
            <a:ext cx="3647571" cy="2337278"/>
          </a:xfrm>
          <a:prstGeom prst="rect">
            <a:avLst/>
          </a:prstGeom>
        </p:spPr>
      </p:pic>
      <p:pic>
        <p:nvPicPr>
          <p:cNvPr id="6" name="图片 5" descr="upload_762221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55" y="2337278"/>
            <a:ext cx="3647571" cy="4178771"/>
          </a:xfrm>
          <a:prstGeom prst="rect">
            <a:avLst/>
          </a:prstGeom>
        </p:spPr>
      </p:pic>
      <p:pic>
        <p:nvPicPr>
          <p:cNvPr id="7" name="图片 6" descr="upload_3818350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996" y="17707"/>
            <a:ext cx="4060726" cy="6502400"/>
          </a:xfrm>
          <a:prstGeom prst="rect">
            <a:avLst/>
          </a:prstGeom>
        </p:spPr>
      </p:pic>
      <p:sp>
        <p:nvSpPr>
          <p:cNvPr id="11" name="TextBox 1"/>
          <p:cNvSpPr txBox="1"/>
          <p:nvPr/>
        </p:nvSpPr>
        <p:spPr>
          <a:xfrm>
            <a:off x="1009279" y="725973"/>
            <a:ext cx="448569" cy="4745384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>
                <a:solidFill>
                  <a:srgbClr val="344682"/>
                </a:solidFill>
                <a:latin typeface="微软雅黑" panose="020B0503020204020204" charset="-122"/>
                <a:ea typeface="微软雅黑" panose="020B0503020204020204" charset="-122"/>
              </a:rPr>
              <a:t>需求结果汇总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0000">
            <a:off x="6879681" y="1280205"/>
            <a:ext cx="2346710" cy="1771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0000">
            <a:off x="2589411" y="205435"/>
            <a:ext cx="4068768" cy="3648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5976" y="1489259"/>
            <a:ext cx="5291633" cy="89872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4800" u="none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感谢观看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4622800" y="2461593"/>
            <a:ext cx="2435523" cy="44767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000"/>
              </a:lnSpc>
            </a:pPr>
            <a:r>
              <a:rPr lang="en-US" sz="1800" u="none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en-US" altLang="zh-CN" sz="1800" u="none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en-US" sz="1800" u="none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800" u="none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0856" y="178245"/>
            <a:ext cx="2529483" cy="98361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4800" b="1">
                <a:solidFill>
                  <a:srgbClr val="34468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读者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710834" y="2646194"/>
            <a:ext cx="3346748" cy="205422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1.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项目发起人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2.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最终用户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3.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项目投资方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4.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项目管理团队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5.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项目执行团队</a:t>
            </a:r>
            <a:r>
              <a:rPr 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6.       </a:t>
            </a: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其他项目干系人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907794" y="1655418"/>
            <a:ext cx="1603375" cy="554990"/>
          </a:xfrm>
          <a:prstGeom prst="rect">
            <a:avLst/>
          </a:prstGeom>
          <a:solidFill>
            <a:srgbClr val="344682"/>
          </a:solidFill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期望读者</a:t>
            </a:r>
            <a:endParaRPr lang="en-US" sz="110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50" y="1895400"/>
            <a:ext cx="4110802" cy="2510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6767" r="6767"/>
          <a:stretch>
            <a:fillRect/>
          </a:stretch>
        </p:blipFill>
        <p:spPr>
          <a:xfrm>
            <a:off x="6227744" y="941540"/>
            <a:ext cx="4692774" cy="4259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7436" y="2065804"/>
            <a:ext cx="3594199" cy="237172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中国的书画</a:t>
            </a:r>
            <a:r>
              <a:rPr lang="zh-CN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是一种富有民族特色的传统艺术，它伴随着汉字的产生和发展一直延续到今天，经过</a:t>
            </a:r>
            <a:r>
              <a:rPr lang="zh-CN" altLang="en-US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历代书画大师</a:t>
            </a:r>
            <a:r>
              <a:rPr lang="zh-CN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的熔炼和创新，</a:t>
            </a:r>
            <a:r>
              <a:rPr lang="zh-CN" altLang="en-US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才</a:t>
            </a:r>
            <a:r>
              <a:rPr lang="zh-CN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形成了丰富多彩的宝贵遗产，今天图书馆和博物馆保存它，鉴别它，其目的是使来者更好地继承和发扬这份遗产，以期达到更高的艺术水平，创造出更新的艺术风格，尽快地在书法艺术园地里开放出更多更美好的花朵，焕发出它的</a:t>
            </a:r>
            <a:r>
              <a:rPr lang="zh-CN" altLang="en-US" sz="1400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绚丽青春。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487458" y="1301802"/>
            <a:ext cx="2384496" cy="625635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引言——书画的价值</a:t>
            </a:r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1252676" y="2301428"/>
            <a:ext cx="139834" cy="1911059"/>
          </a:xfrm>
          <a:custGeom>
            <a:avLst/>
            <a:gdLst/>
            <a:ahLst/>
            <a:cxnLst/>
            <a:rect l="l" t="t" r="r" b="b"/>
            <a:pathLst>
              <a:path h="833263">
                <a:moveTo>
                  <a:pt x="0" y="0"/>
                </a:moveTo>
                <a:lnTo>
                  <a:pt x="0" y="833264"/>
                </a:lnTo>
              </a:path>
            </a:pathLst>
          </a:custGeom>
          <a:solidFill>
            <a:srgbClr val="BFBFBF"/>
          </a:solidFill>
          <a:ln w="12700">
            <a:solidFill>
              <a:srgbClr val="BFBFBF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upload_411782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6" y="1159522"/>
            <a:ext cx="11557000" cy="4183356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82631" y="413155"/>
            <a:ext cx="2679607" cy="36593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 搜索指数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5413" y="413155"/>
            <a:ext cx="2726825" cy="36593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书画网 搜索指数</a:t>
            </a:r>
            <a:endParaRPr lang="zh-CN" altLang="en-US"/>
          </a:p>
        </p:txBody>
      </p:sp>
      <p:pic>
        <p:nvPicPr>
          <p:cNvPr id="2" name="图片 1" descr="upload_8511609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" y="1101258"/>
            <a:ext cx="11557000" cy="4299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5413" y="413155"/>
            <a:ext cx="2821260" cy="63744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书画相关词 搜索指数</a:t>
            </a:r>
            <a:endParaRPr lang="zh-CN" altLang="en-US"/>
          </a:p>
        </p:txBody>
      </p:sp>
      <p:pic>
        <p:nvPicPr>
          <p:cNvPr id="3" name="图片 2" descr="upload_291305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6" y="1112911"/>
            <a:ext cx="11557000" cy="4276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upload_032919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" y="1695491"/>
            <a:ext cx="11557000" cy="3116371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94435" y="436764"/>
            <a:ext cx="2065776" cy="44856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搜索指数对比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9" b="-1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898700" y="2263925"/>
            <a:ext cx="9740921" cy="2135459"/>
          </a:xfrm>
          <a:custGeom>
            <a:avLst/>
            <a:gdLst/>
            <a:ahLst/>
            <a:cxnLst/>
            <a:rect l="l" t="t" r="r" b="b"/>
            <a:pathLst>
              <a:path w="9740921" h="2135459">
                <a:moveTo>
                  <a:pt x="0" y="0"/>
                </a:moveTo>
                <a:lnTo>
                  <a:pt x="9740921" y="0"/>
                </a:lnTo>
                <a:lnTo>
                  <a:pt x="9740921" y="2135459"/>
                </a:lnTo>
                <a:lnTo>
                  <a:pt x="0" y="2135459"/>
                </a:lnTo>
                <a:lnTo>
                  <a:pt x="0" y="0"/>
                </a:lnTo>
                <a:close/>
              </a:path>
            </a:pathLst>
          </a:custGeom>
          <a:solidFill>
            <a:srgbClr val="C5D2E8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5" y="2037086"/>
            <a:ext cx="2819400" cy="2788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7117" y="2833065"/>
            <a:ext cx="6386200" cy="1404728"/>
          </a:xfrm>
          <a:prstGeom prst="rect">
            <a:avLst/>
          </a:prstGeom>
        </p:spPr>
        <p:txBody>
          <a:bodyPr wrap="square" lIns="127000" tIns="63500" rIns="127000" bIns="63500" rtlCol="0" anchor="t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zh-CN" altLang="en-US" b="0" u="none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喜爱书画的用户提供一个书画交易、书画鉴定与获取书画资讯的平台。同时也给书画大师们一个讲授书画文化的媒介。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4037136" y="2353782"/>
            <a:ext cx="1824236" cy="483235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2000" b="1">
                <a:solidFill>
                  <a:srgbClr val="4368AA"/>
                </a:solidFill>
                <a:latin typeface="微软雅黑" panose="020B0503020204020204" charset="-122"/>
                <a:ea typeface="微软雅黑" panose="020B0503020204020204" charset="-122"/>
              </a:rPr>
              <a:t>设计目的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3346.1401574803149,&quot;width&quot;:3401.9086614173229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mbG93IiwKCSJEZWZpbml0aW9uIiA6ICJKVGRDSlRJeWNHRm5aU1V5TWlVelFTVTNRaVV5TW1keWFXUlRhWHBsSlRJeUpUTkJNVFVsTWtNbE1qSnphRzkzUjNKcFpDVXlNaVV6UVhSeWRXVWxNa01sTWpKdmNtbGxiblJoZEdsdmJpVXlNaVV6UVNVeU1uQnZjblJ5WVdsMEpUSXlKVEpESlRJeWFHVnBaMmgwSlRJeUpUTkJNVFV3TUNVeVF5VXlNbUpoWTJ0bmNtOTFibVJEYjJ4dmNpVXlNaVV6UVNVeU1uUnlZVzV6Y0dGeVpXNTBKVEl5SlRKREpUSXlkMmxrZEdnbE1qSWxNMEV4TURVd0pUSkRKVEl5Y0dGa1pHbHVaeVV5TWlVelFUSXdKVGRFSlRKREpUSXlaV3hsYldWdWRITWxNaklsTTBFbE4wSWxNakl4TnpZNE1EQTVZalV5Wm1KaE9TVXlNaVV6UVNVM1FpVXlNbWxrSlRJeUpUTkJKVEl5TVRjMk9EQXdPV0kxTW1aaVlUa2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elk0TURBNVlqVXlabVF6TWlVeU1pVTNSQ1V5UXlVM1FpVXlNbTVoYldVbE1qSWxNMEVsTWpJbFJUVWxPVEFsT0VRbFJUY2xRVGNsUWpBbE1qSWxNa01sTWpKMGVYQmxKVEl5SlROQkpUSXljM1J5YVc1bkpUSXlKVEpESlRJeWRtRnNkV1VsTWpJbE0wRWxNaklsTWpJbE1rTWxNakpqWVhSbFoyOXllU1V5TWlVelFTVXlNbVJsWm1GMWJIUWxNaklsTWtNbE1qSnBaQ1V5TWlVelFTVXlNakUzTmpnd01EbGlOVEptWXpjM0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jMk9EQXdPV0kxTW1aaU16WWxNaklsTjBRbE1rTWxOMElsTWpKdVlXMWxKVEl5SlROQkpUSXlKVVU0SlVKR0pUbEZKVVUySlRoRkpVRTFKVEl5SlRKREpUSXlkSGx3WlNVeU1pVXpRU1V5TW14cGJtc2xNaklsTWtNbE1qSjJZV3gxWlNVeU1pVXpRU1V5TWlVeU1pVXlReVV5TW1OaGRHVm5iM0o1SlRJeUpUTkJKVEl5WkdWbVlYVnNkQ1V5TWlVeVF5VXlNbWxrSlRJeUpUTkJKVEl5TVRjMk9EQXdPV0kxTW1ZM1pEY2xNaklsTjBRbE1rTWxOMElsTWpKdVlXMWxKVEl5SlROQkpUSXlKVVUwSlVKRkpVSkdKVVUzSlVGREpVSkJKVEl5SlRKREpUSXlkSGx3WlNVeU1pVXpRU1V5TW5OMGNtbHVaeVV5TWlVeVF5VXlNblpoYkhWbEpUSXlKVE5CSlRJeUpUSXlKVEpESlRJeVkyRjBaV2R2Y25rbE1qSWxNMEVsTWpKa1pXWmhkV3gwSlRJeUpUSkRKVEl5YVdRbE1qSWxNMEVsTWpJeE56WTRNREE1WWpVeVptVTFaaVV5TWlVM1JDVTFSQ1V5UXlVeU1uQnliM0J6SlRJeUpUTkJKVGRDSlRJeWVDVXlNaVV6UVRNMk9DNDFPVGs1T1RBNE5EUTNNalkxTmlVeVF5VXlNbmtsTWpJbE0wRXpNQzQxT1RrNU9UZzBOelF4TWpFd09UUWxNa01sTWpKM0pUSXlKVE5CT0RZbE1rTWxNakpvSlRJeUpUTkJORFVsTWtNbE1qSjZhVzVrWlhnbE1qSWxNMEV4SlRKREpUSXlZVzVuYkdVbE1qSWxNMEV3SlRkRUpUSkRKVEl5YzJoaGNHVlRkSGxzWlNVeU1pVXpRU1UzUWlVeU1tRnNjR2hoSlRJeUpUTkJNU1UzUkNVeVF5VXlNbXhwYm1WVGRIbHNaU1V5TWlVelFTVTNRaVUzUkNVeVF5VXlNbVpwYkd4VGRIbHNaU1V5TWlVelFTVTNRaVUzUkNVeVF5VXlNbkJoZEdnbE1qSWxNMEVsTlVJbE4wSWxNakpoWTNScGIyNXpKVEl5SlROQkpUVkNKVGRDSlRJeVlXTjBhVzl1SlRJeUpUTkJKVEl5Ylc5MlpTVXlNaVV5UXlVeU1uZ2xNaklsTTBFbE1qSXdKVEl5SlRKREpUSXllU1V5TWlVelFTVXlNalFsTWpJbE4wUWxNa01sTjBJbE1qSmhZM1JwYjI0bE1qSWxNMEVsTWpKeGRXRmtjbUYwYVdORGRYSjJaU1V5TWlVeVF5VXlNbmd4SlRJeUpUTkJKVEl5TUNVeU1pVXlReVV5TW5reEpUSXlKVE5CSlRJeU1DVXlNaVV5UXlVeU1uZ2xNaklsTTBFbE1qSTBKVEl5SlRKREpUSXllU1V5TWlVelFTVXlNakFsTWpJbE4wUWxNa01sTjBJbE1qSmhZM1JwYjI0bE1qSWxNMEVsTWpKc2FXNWxKVEl5SlRKREpUSXllQ1V5TWlVelFTVXlNbmN0TkNVeU1pVXlReVV5TW5rbE1qSWxNMEVsTWpJd0pUSXlKVGRFSlRKREpUZENKVEl5WVdOMGFXOXVKVEl5SlROQkpUSXljWFZoWkhKaGRHbGpRM1Z5ZG1VbE1qSWxNa01sTWpKNE1TVXlNaVV6UVNVeU1uY2xNaklsTWtNbE1qSjVNU1V5TWlVelFTVXlNakFsTWpJbE1rTWxNako0SlRJeUpUTkJKVEl5ZHlVeU1pVXlReVV5TW5rbE1qSWxNMEVsTWpJMEpUSXlKVGRFSlRKREpUZENKVEl5WVdOMGFXOXVKVEl5SlROQkpUSXliR2x1WlNVeU1pVXlReVV5TW5nbE1qSWxNMEVsTWpKM0pUSXlKVEpESlRJeWVTVXlNaVV6UVNVeU1tZ3ROQ1V5TWlVM1JDVXlReVUzUWlVeU1tRmpkR2x2YmlVeU1pVXpRU1V5TW5GMVlXUnlZWFJwWTBOMWNuWmxKVEl5SlRKREpUSXllREVsTWpJbE0wRWxNakozSlRJeUpUSkRKVEl5ZVRFbE1qSWxNMEVsTWpKb0pUSXlKVEpESlRJeWVDVXlNaVV6UVNVeU1uY3ROQ1V5TWlVeVF5VXlNbmtsTWpJbE0wRWxNakpvSlRJeUpUZEVKVEpESlRkQ0pUSXlZV04wYVc5dUpUSXlKVE5CSlRJeWJHbHVaU1V5TWlVeVF5VXlNbmdsTWpJbE0wRWxNakkwSlRJeUpUSkRKVEl5ZVNVeU1pVXpRU1V5TW1nbE1qSWxOMFFsTWtNbE4wSWxNakpoWTNScGIyNGxNaklsTTBFbE1qSnhkV0ZrY21GMGFXTkRkWEoyWlNVeU1pVXlReVV5TW5neEpUSXlKVE5CSlRJeU1DVXlNaVV5UXlVeU1ua3hKVEl5SlROQkpUSXlhQ1V5TWlVeVF5VXlNbmdsTWpJbE0wRWxNakl3SlRJeUpUSkRKVEl5ZVNVeU1pVXpRU1V5TW1ndE5D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BKVUpCSlVFMEpVVTJKVGs0SlRrekpVVTFKVUpESlRnd0pVVTFKVUUzSlRoQ0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TVRjMk4yWmpaRGN5T1RJMVkyUWxNaklsTTBFbE4wSWxNakpwWkNVeU1pVXpRU1V5TWpFM05qZG1ZMlEzTWpreU5XTmt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MyT0RBd1ltVmtNamsyT0RnbE1qSWxOMFFsTWtNbE4wSWxNakp1WVcxbEpUSXlKVE5CSlRJeUpVVTFKVGt3SlRoRUpVVTNKVUUzSlVJd0pUSXlKVEpESlRJeWRIbHdaU1V5TWlVelFTVXlNbk4wY21sdVp5VXlNaVV5UXlVeU1uWmhiSFZsSlRJeUpUTkJKVEl5SlRJeUpUSkRKVEl5WTJGMFpXZHZjbmtsTWpJbE0wRWxNakprWldaaGRXeDBKVEl5SlRKREpUSXlhV1FsTWpJbE0wRWxNakl4TnpZNE1EQmlaV1F5T1RWbFp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pFM05qZ3dNR0psWkRJNVlUVTFKVEl5SlRkRUpUSkRKVGRDSlRJeWJtRnRaU1V5TWlVelFTVXlNaVZGT0NWQ1JpVTVSU1ZGTmlVNFJTVkJOU1V5TWlVeVF5VXlNblI1Y0dVbE1qSWxNMEVsTWpKc2FXNXJKVEl5SlRKREpUSXlkbUZzZFdVbE1qSWxNMEVsTWpJbE1qSWxNa01sTWpKallYUmxaMjl5ZVNVeU1pVXpRU1V5TW1SbFptRjFiSFFsTWpJbE1rTWxNakpwWkNVeU1pVXpRU1V5TWpFM05qZ3dNR0psWkRJNU56RmxKVEl5SlRkRUpUSkRKVGRDSlRJeWJtRnRaU1V5TWlVelFTVXlNaVZGTkNWQ1JTVkNSaVZGTnlWQlF5VkNRU1V5TWlVeVF5VXlNblI1Y0dVbE1qSWxNMEVsTWpKemRISnBibWNsTWpJbE1rTWxNakoyWVd4MVpTVXlNaVV6UVNVeU1pVXlNaVV5UXlVeU1tTmhkR1ZuYjNKNUpUSXlKVE5CSlRJeVpHVm1ZWFZzZENVeU1pVXlReVV5TW1sa0pUSXlKVE5CSlRJeU1UYzJPREF3WW1Wa01qazVPRFlsTWpJbE4wUWxOVVFsTWtNbE1qSndjbTl3Y3lVeU1pVXpRU1UzUWlVeU1uZ2xNaklsTTBFeU1UUXVOVGs1T1Rrd09EUTBOekkyTlRZbE1rTWxNako1SlRJeUpUTkJNVEl4TGpBNU9UazVPRFEzTkRFeU1URWxNa01sTWpKM0pUSXlKVE5CT0RZbE1rTWxNakpvSlRJeUpUTkJORFVsTWtNbE1qSjZhVzVrWlhnbE1qSWxNMEV5SlRKREpUSXlZVzVuYkdVbE1qSWxNMEV3SlRkRUpUSkRKVEl5YzJoaGNHVlRkSGxzWlNVeU1pVXpRU1UzUWlVeU1tRnNjR2hoSlRJeUpUTkJNU1UzUkNVeVF5VXlNbXhwYm1WVGRIbHNaU1V5TWlVelFTVTNRaVUzUkNVeVF5VXlNbVpwYkd4VGRIbHNaU1V5TWlVelFTVTNRaVUzUkNVeVF5VXlNbkJoZEdnbE1qSWxNMEVsTlVJbE4wSWxNakpoWTNScGIyNXpKVEl5SlROQkpUVkNKVGRDSlRJeVlXTjBhVzl1SlRJeUpUTkJKVEl5Ylc5MlpTVXlNaVV5UXlVeU1uZ2xNaklsTTBFbE1qSXdKVEl5SlRKREpUSXllU1V5TWlVelFTVXlNalFsTWpJbE4wUWxNa01sTjBJbE1qSmhZM1JwYjI0bE1qSWxNMEVsTWpKeGRXRmtjbUYwYVdORGRYSjJaU1V5TWlVeVF5VXlNbmd4SlRJeUpUTkJKVEl5TUNVeU1pVXlReVV5TW5reEpUSXlKVE5CSlRJeU1DVXlNaVV5UXlVeU1uZ2xNaklsTTBFbE1qSTBKVEl5SlRKREpUSXllU1V5TWlVelFTVXlNakFsTWpJbE4wUWxNa01sTjBJbE1qSmhZM1JwYjI0bE1qSWxNMEVsTWpKc2FXNWxKVEl5SlRKREpUSXllQ1V5TWlVelFTVXlNbmN0TkNVeU1pVXlReVV5TW5rbE1qSWxNMEVsTWpJd0pUSXlKVGRFSlRKREpUZENKVEl5WVdOMGFXOXVKVEl5SlROQkpUSXljWFZoWkhKaGRHbGpRM1Z5ZG1VbE1qSWxNa01sTWpKNE1TVXlNaVV6UVNVeU1uY2xNaklsTWtNbE1qSjVNU1V5TWlVelFTVXlNakFsTWpJbE1rTWxNako0SlRJeUpUTkJKVEl5ZHlVeU1pVXlReVV5TW5rbE1qSWxNMEVsTWpJMEpUSXlKVGRFSlRKREpUZENKVEl5WVdOMGFXOXVKVEl5SlROQkpUSXliR2x1WlNVeU1pVXlReVV5TW5nbE1qSWxNMEVsTWpKM0pUSXlKVEpESlRJeWVTVXlNaVV6UVNVeU1tZ3ROQ1V5TWlVM1JDVXlReVUzUWlVeU1tRmpkR2x2YmlVeU1pVXpRU1V5TW5GMVlXUnlZWFJwWTBOMWNuWmxKVEl5SlRKREpUSXllREVsTWpJbE0wRWxNakozSlRJeUpUSkRKVEl5ZVRFbE1qSWxNMEVsTWpKb0pUSXlKVEpESlRJeWVDVXlNaVV6UVNVeU1uY3ROQ1V5TWlVeVF5VXlNbmtsTWpJbE0wRWxNakpvSlRJeUpUZEVKVEpESlRkQ0pUSXlZV04wYVc5dUpUSXlKVE5CSlRJeWJHbHVaU1V5TWlVeVF5VXlNbmdsTWpJbE0wRWxNakkwSlRJeUpUSkRKVEl5ZVNVeU1pVXpRU1V5TW1nbE1qSWxOMFFsTWtNbE4wSWxNakpoWTNScGIyNGxNaklsTTBFbE1qSnhkV0ZrY21GMGFXTkRkWEoyWlNVeU1pVXlReVV5TW5neEpUSXlKVE5CSlRJeU1DVXlNaVV5UXlVeU1ua3hKVEl5SlROQkpUSXlhQ1V5TWlVeVF5VXlNbmdsTWpJbE0wRWxNakl3SlRJeUpUSkRKVEl5ZVNVeU1pVXpRU1V5TW1ndE5D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BKVUk1SlVJd0pVVTFKVUZGSlVJMkpVVTJKVUkxSlRoR0pVVTRKVUUzSlRnNEpVVTBKVUk1SlVFMkpVVTNKVGswSlVKQ0pVVTBKVUpHSlVFeEpVVTJKVGd4SlVGR0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TVRjMk9EQXdZbVZrTW1Sa05HVWxNaklsTTBFbE4wSWxNakpwWkNVeU1pVXpRU1V5TWpFM05qZ3dNR0psWkRKa1pEUmx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MyT0RBeE4yVTFaVFpqWVRRbE1qSWxOMFFsTWtNbE4wSWxNakp1WVcxbEpUSXlKVE5CSlRJeUpVVTFKVGt3SlRoRUpVVTNKVUUzSlVJd0pUSXlKVEpESlRJeWRIbHdaU1V5TWlVelFTVXlNbk4wY21sdVp5VXlNaVV5UXlVeU1uWmhiSFZsSlRJeUpUTkJKVEl5SlRJeUpUSkRKVEl5WTJGMFpXZHZjbmtsTWpJbE0wRWxNakprWldaaGRXeDBKVEl5SlRKREpUSXlhV1FsTWpJbE0wRWxNakl4TnpZNE1ERTNaVFZsTmpNelpp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pFM05qZ3dNVGRsTldVMk56a3pKVEl5SlRkRUpUSkRKVGRDSlRJeWJtRnRaU1V5TWlVelFTVXlNaVZGT0NWQ1JpVTVSU1ZGTmlVNFJTVkJOU1V5TWlVeVF5VXlNblI1Y0dVbE1qSWxNMEVsTWpKc2FXNXJKVEl5SlRKREpUSXlkbUZzZFdVbE1qSWxNMEVsTWpJbE1qSWxNa01sTWpKallYUmxaMjl5ZVNVeU1pVXpRU1V5TW1SbFptRjFiSFFsTWpJbE1rTWxNakpwWkNVeU1pVXpRU1V5TWpFM05qZ3dNVGRsTldVMk1UYzVKVEl5SlRkRUpUSkRKVGRDSlRJeWJtRnRaU1V5TWlVelFTVXlNaVZGTkNWQ1JTVkNSaVZGTnlWQlF5VkNRU1V5TWlVeVF5VXlNblI1Y0dVbE1qSWxNMEVsTWpKemRISnBibWNsTWpJbE1rTWxNakoyWVd4MVpTVXlNaVV6UVNVeU1pVXlNaVV5UXlVeU1tTmhkR1ZuYjNKNUpUSXlKVE5CSlRJeVpHVm1ZWFZzZENVeU1pVXlReVV5TW1sa0pUSXlKVE5CSlRJeU1UYzJPREF4TjJVMVpUWTVZVGdsTWpJbE4wUWxOVVFsTWtNbE1qSndjbTl3Y3lVeU1pVXpRU1UzUWlVeU1uZ2xNaklsTTBFeU9Ea3VOVGs1T1Rrd09EUTBOekkyTlRZbE1rTWxNako1SlRJeUpUTkJNakk0TGpBNU9UazVPRFEzTkRFeU1URWxNa01sTWpKM0pUSXlKVE5CT0RZbE1rTWxNakpvSlRJeUpUTkJORFVsTWtNbE1qSjZhVzVrWlhnbE1qSWxNMEV6SlRKREpUSXlZVzVuYkdVbE1qSWxNMEV3SlRkRUpUSkRKVEl5YzJoaGNHVlRkSGxzWlNVeU1pVXpRU1UzUWlVeU1tRnNjR2hoSlRJeUpUTkJNU1UzUkNVeVF5VXlNbXhwYm1WVGRIbHNaU1V5TWlVelFTVTNRaVUzUkNVeVF5VXlNbVpwYkd4VGRIbHNaU1V5TWlVelFTVTNRaVUzUkNVeVF5VXlNbkJoZEdnbE1qSWxNMEVsTlVJbE4wSWxNakpoWTNScGIyNXpKVEl5SlROQkpUVkNKVGRDSlRJeVlXTjBhVzl1SlRJeUpUTkJKVEl5Ylc5MlpTVXlNaVV5UXlVeU1uZ2xNaklsTTBFbE1qSXdKVEl5SlRKREpUSXllU1V5TWlVelFTVXlNalFsTWpJbE4wUWxNa01sTjBJbE1qSmhZM1JwYjI0bE1qSWxNMEVsTWpKeGRXRmtjbUYwYVdORGRYSjJaU1V5TWlVeVF5VXlNbmd4SlRJeUpUTkJKVEl5TUNVeU1pVXlReVV5TW5reEpUSXlKVE5CSlRJeU1DVXlNaVV5UXlVeU1uZ2xNaklsTTBFbE1qSTBKVEl5SlRKREpUSXllU1V5TWlVelFTVXlNakFsTWpJbE4wUWxNa01sTjBJbE1qSmhZM1JwYjI0bE1qSWxNMEVsTWpKc2FXNWxKVEl5SlRKREpUSXllQ1V5TWlVelFTVXlNbmN0TkNVeU1pVXlReVV5TW5rbE1qSWxNMEVsTWpJd0pUSXlKVGRFSlRKREpUZENKVEl5WVdOMGFXOXVKVEl5SlROQkpUSXljWFZoWkhKaGRHbGpRM1Z5ZG1VbE1qSWxNa01sTWpKNE1TVXlNaVV6UVNVeU1uY2xNaklsTWtNbE1qSjVNU1V5TWlVelFTVXlNakFsTWpJbE1rTWxNako0SlRJeUpUTkJKVEl5ZHlVeU1pVXlReVV5TW5rbE1qSWxNMEVsTWpJMEpUSXlKVGRFSlRKREpUZENKVEl5WVdOMGFXOXVKVEl5SlROQkpUSXliR2x1WlNVeU1pVXlReVV5TW5nbE1qSWxNMEVsTWpKM0pUSXlKVEpESlRJeWVTVXlNaVV6UVNVeU1tZ3ROQ1V5TWlVM1JDVXlReVUzUWlVeU1tRmpkR2x2YmlVeU1pVXpRU1V5TW5GMVlXUnlZWFJwWTBOMWNuWmxKVEl5SlRKREpUSXllREVsTWpJbE0wRWxNakozSlRJeUpUSkRKVEl5ZVRFbE1qSWxNMEVsTWpKb0pUSXlKVEpESlRJeWVDVXlNaVV6UVNVeU1uY3ROQ1V5TWlVeVF5VXlNbmtsTWpJbE0wRWxNakpvSlRJeUpUZEVKVEpESlRkQ0pUSXlZV04wYVc5dUpUSXlKVE5CSlRJeWJHbHVaU1V5TWlVeVF5VXlNbmdsTWpJbE0wRWxNakkwSlRJeUpUSkRKVEl5ZVNVeU1pVXpRU1V5TW1nbE1qSWxOMFFsTWtNbE4wSWxNakpoWTNScGIyNGxNaklsTTBFbE1qSnhkV0ZrY21GMGFXTkRkWEoyWlNVeU1pVXlReVV5TW5neEpUSXlKVE5CSlRJeU1DVXlNaVV5UXlVeU1ua3hKVEl5SlROQkpUSXlhQ1V5TWlVeVF5VXlNbmdsTWpJbE0wRWxNakl3SlRJeUpUSkRKVEl5ZVNVeU1pVXpRU1V5TW1ndE5D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BKVUk1SlVJd0pVVTFKVUZGSlVJMkpVVTJKVGhHSlRrd0pVVTBKVUpCSlVFMEpVVTRKVUZGSlVFeUpVVTFKVGhFSlRrMU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TVRjMk9EQXhOMlUxWmpGbFlUVWxNaklsTTBFbE4wSWxNakpwWkNVeU1pVXpRU1V5TWpFM05qZ3dNVGRsTldZeFpXRTF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MyT0RBeE9ERm1ORFpsT0RRbE1qSWxOMFFsTWtNbE4wSWxNakp1WVcxbEpUSXlKVE5CSlRJeUpVVTFKVGt3SlRoRUpVVTNKVUUzSlVJd0pUSXlKVEpESlRJeWRIbHdaU1V5TWlVelFTVXlNbk4wY21sdVp5VXlNaVV5UXlVeU1uWmhiSFZsSlRJeUpUTkJKVEl5SlRJeUpUSkRKVEl5WTJGMFpXZHZjbmtsTWpJbE0wRWxNakprWldaaGRXeDBKVEl5SlRKREpUSXlhV1FsTWpJbE0wRWxNakl4TnpZNE1ERTRNV1kwTmpF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l4TnpZNE1ERTRNV1kwTm1Sall5VXlNaVUzUkNVeVF5VTNRaVV5TW01aGJXVWxNaklsTTBFbE1qSWxSVGdsUWtZbE9VVWxSVFlsT0VVbFFUVWxNaklsTWtNbE1qSjBlWEJsSlRJeUpUTkJKVEl5YkdsdWF5VXlNaVV5UXlVeU1uWmhiSFZsSlRJeUpUTkJKVEl5SlRJeUpUSkRKVEl5WTJGMFpXZHZjbmtsTWpJbE0wRWxNakprWldaaGRXeDBKVEl5SlRKREpUSXlhV1FsTWpJbE0wRWxNakl4TnpZNE1ERTRNV1kwTm1VMFl5VXlNaVUzUkNVeVF5VTNRaVV5TW01aGJXVWxNaklsTTBFbE1qSWxSVFFsUWtVbFFrWWxSVGNsUVVNbFFrRWxNaklsTWtNbE1qSjBlWEJsSlRJeUpUTkJKVEl5YzNSeWFXNW5KVEl5SlRKREpUSXlkbUZzZFdVbE1qSWxNMEVsTWpJbE1qSWxNa01sTWpKallYUmxaMjl5ZVNVeU1pVXpRU1V5TW1SbFptRjFiSFFsTWpJbE1rTWxNakpwWkNVeU1pVXpRU1V5TWpFM05qZ3dNVGd4WmpRMlpEUWxNaklsTjBRbE5VUWxNa01sTWpKd2NtOXdjeVV5TWlVelFTVTNRaVV5TW5nbE1qSWxNMEV4TkRrdU5UazVPVGt3T0RRME56STJOVFlsTWtNbE1qSjVKVEl5SlROQk1qSTRMakE1T1RrNU9EUTNOREV5TVRFbE1rTWxNakozSlRJeUpUTkJPRFlsTWtNbE1qSm9KVEl5SlROQk5EVWxNa01sTWpKNmFXNWtaWGdsTWpJbE0wRTBKVEpESlRJeVlXNW5iR1VsTWpJbE0wRXdKVGRFSlRKREpUSXljMmhoY0dWVGRIbHNaU1V5TWlVelFTVTNRaVV5TW1Gc2NHaGhKVEl5SlROQk1TVTNSQ1V5UXlVeU1teHBibVZUZEhsc1pTVXlNaVV6UVNVM1FpVTNSQ1V5UXlVeU1tWnBiR3hUZEhsc1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MEpVSTVKVUl3SlVVMUpVRkZKVUkySlVVNEpUZ3hKVGswSlVVM0pVSXpKVUpDSlVVMUpUaEVKVGsySlVVMUpVRkZKVUky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GMyT0RBeE9ERm1OVEptTlRjbE1qSWxNMEVsTjBJbE1qSnBaQ1V5TWlVelFTVXlNakUzTmpnd01UZ3haalV5WmpVM0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U1UYzJPREF4T0RZNVptVmtNV0VsTWpJbE4wUWxNa01sTjBJbE1qSnVZVzFsSlRJeUpUTkJKVEl5SlVVMUpUa3dKVGhFSlVVM0pVRTNKVUl3SlRJeUpUSkRKVEl5ZEhsd1pTVXlNaVV6UVNVeU1uTjBjbWx1WnlVeU1pVXlReVV5TW5aaGJIVmxKVEl5SlROQkpUSXlKVEl5SlRKREpUSXlZMkYwWldkdmNua2xNaklsTTBFbE1qSmtaV1poZFd4MEpUSXlKVEpESlRJeWFXUWxNaklsTTBFbE1qSXhOelk0TURFNE5qbG1aVFpsTn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kUzTmpnd01UZzJPV1psTkRBeEpUSXlKVGRFSlRKREpUZENKVEl5Ym1GdFpTVXlNaVV6UVNVeU1pVkZPQ1ZDUmlVNVJTVkZOaVU0UlNWQk5TVXlNaVV5UXlVeU1uUjVjR1VsTWpJbE0wRWxNakpzYVc1ckpUSXlKVEpESlRJeWRtRnNkV1VsTWpJbE0wRWxNaklsTWpJbE1rTWxNakpqWVhSbFoyOXllU1V5TWlVelFTVXlNbVJsWm1GMWJIUWxNaklsTWtNbE1qSnBaQ1V5TWlVelFTVXlNakUzTmpnd01UZzJPV1psT1dFNEpUSXlKVGRFSlRKREpUZENKVEl5Ym1GdFpTVXlNaVV6UVNVeU1pVkZOQ1ZDUlNWQ1JpVkZOeVZCUXlWQ1FTVXlNaVV5UXlVeU1uUjVjR1VsTWpJbE0wRWxNakp6ZEhKcGJtY2xNaklsTWtNbE1qSjJZV3gxWlNVeU1pVXpRU1V5TWlVeU1pVXlReVV5TW1OaGRHVm5iM0o1SlRJeUpUTkJKVEl5WkdWbVlYVnNkQ1V5TWlVeVF5VXlNbWxrSlRJeUpUTkJKVEl5TVRjMk9EQXhPRFk1Wm1WbU0yVWxNaklsTjBRbE5VUWxNa01sTWpKd2NtOXdjeVV5TWlVelFTVTNRaVV5TW5nbE1qSWxNMEV4TkRrdU5UazVPVGt3T0RRME56STJOVFlsTWtNbE1qSjVKVEl5SlROQk16TTRMakk1T1RrNU9EQTBORGsyTnpZMUpUSkRKVEl5ZHlVeU1pVXpRVGcySlRKREpUSXlhQ1V5TWlVelFUUTFKVEpESlRJeWVtbHVaR1Y0SlRJeUpUTkJOU1V5UXlVeU1tRnVaMnhsSlRJeUpUTkJNQ1UzUkNVeVF5VXlNbk5vWVhCbFUzUjViR1VsTWpJbE0wRWxOMElsTWpKaGJIQm9ZU1V5TWlVelFURWxOMFFsTWtNbE1qSnNhVzVsVTNSNWJHVWxNaklsTTBFbE4wSWxOMFFsTWtNbE1qSm1hV3hzVTNSNWJH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DVkNPU1ZDTUNWRk5TVTRSQ1U1TmlWRk5TVkNSU1U0TlNWRk5TVkJSU1U1UV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kUzTmpnd01UZzJZVEF4WldVMkpUSXlKVE5CSlRkQ0pUSXlhV1FsTWpJbE0wRWxNakl4TnpZNE1ERTRObUV3TVdWbE5pVXlNaVV5UXlVeU1tNWhiV1VsTWpJbE0wRWxNakp5YjNWdVpGSmxZM1JoYm1kc1pTVXlNaVV5UXlVeU1uUnBkR3hsSlRJeUpUTkJKVEl5SlVVMUpUbERKVGcySlVVNEpVRTNKVGt5SlVVM0pUbEdKVUU1SlVVMUpVSkVKVUV5SlRJeUpUSkRKVEl5WTJGMFpXZHZjbmtsTWpJbE0wRWxNakppWVhOcFl5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qRTNOamd3TVRoaU4yRm1aV0V4SlRJeUpUZEVKVEpESlRkQ0pUSXlibUZ0WlNVeU1pVXpRU1V5TWlWRk5TVTVNQ1U0UkNWRk55VkJOeVZDTUNVeU1pVXlReVV5TW5SNWNHVWxNaklsTTBFbE1qSnpkSEpwYm1jbE1qSWxNa01sTWpKMllXeDFaU1V5TWlVelFTVXlNaVV5TWlVeVF5VXlNbU5oZEdWbmIzSjVKVEl5SlROQkpUSXlaR1ZtWVhWc2RDVXlNaVV5UXlVeU1tbGtKVEl5SlROQkpUSXlNVGMyT0RBeE9HSTNZV1pqTWpZ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l4TnpZNE1ERTRZamRoWmpnM1lpVXlNaVUzUkNVeVF5VTNRaVV5TW01aGJXVWxNaklsTTBFbE1qSWxSVGdsUWtZbE9VVWxSVFlsT0VVbFFUVWxNaklsTWtNbE1qSjBlWEJsSlRJeUpUTkJKVEl5YkdsdWF5VXlNaVV5UXlVeU1uWmhiSFZsSlRJeUpUTkJKVEl5SlRJeUpUSkRKVEl5WTJGMFpXZHZjbmtsTWpJbE0wRWxNakprWldaaGRXeDBKVEl5SlRKREpUSXlhV1FsTWpJbE0wRWxNakl4TnpZNE1ERTRZamRoWmpNMFl5VXlNaVUzUkNVeVF5VTNRaVV5TW01aGJXVWxNaklsTTBFbE1qSWxSVFFsUWtVbFFrWWxSVGNsUVVNbFFrRWxNaklsTWtNbE1qSjBlWEJsSlRJeUpUTkJKVEl5YzNSeWFXNW5KVEl5SlRKREpUSXlkbUZzZFdVbE1qSWxNMEVsTWpJbE1qSWxNa01sTWpKallYUmxaMjl5ZVNVeU1pVXpRU1V5TW1SbFptRjFiSFFsTWpJbE1rTWxNakpwWkNVeU1pVXpRU1V5TWpFM05qZ3dNVGhpTjJGbVlqTmtKVEl5SlRkRUpUVkVKVEpESlRJeWNISnZjSE1sTWpJbE0wRWxOMElsTWpKNEpUSXlKVE5CTVRRNUxqVTVPVGs1TURnME5EY3lOalUySlRKREpUSXllU1V5TWlVelFUUXhOQzR5T1RrNU9UZ3dORFE1TmpjMk5TVXlReVV5TW5jbE1qSWxNMEU0TmlVeVF5VXlNbWdsTWpJbE0wRTBOU1V5UXlVeU1ucHBibVJsZUNVeU1pVXpRVFlsTWtNbE1qSmhibWRzWlNVeU1pVXpRVEFsTjBRbE1rTWxNakp6YUdGd1pWTjBlV3hsSlRJeUpUTkJKVGRDSlRJeVlXeHdhR0VsTWpJbE0wRXhKVGRFSlRKREpUSXliR2x1WlZOMGVXeGxKVEl5SlROQkpUZENKVGRFSlRKREpUSXlabWxzYkZOMGVXeG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UWxRamtsUWpBbFJUVWxPRVFsT1RZbFJUVWxPRVlsT0VNbFJUWWxPVFlsUWprbFJUZ2xPRGNsUVVFbFJUZ2xRVEVsT0VNbFJUY2xRa0VsUWtZbFJUUWxRamdsT0VJbFJUUWxRa0VsUVRRbFJUWWxPVGdsT1RN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l4TnpZNE1ERTRZamRpTVRWaVlTVXlNaVV6UVNVM1FpVXlNbWxrSlRJeUpUTkJKVEl5TVRjMk9EQXhPR0kzWWpFMVltR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elk0TURFNU16Qm1PREZsT0NVeU1pVTNSQ1V5UXlVM1FpVXlNbTVoYldVbE1qSWxNMEVsTWpJbFJUVWxPVEFsT0VRbFJUY2xRVGNsUWpBbE1qSWxNa01sTWpKMGVYQmxKVEl5SlROQkpUSXljM1J5YVc1bkpUSXlKVEpESlRJeWRtRnNkV1VsTWpJbE0wRWxNaklsTWpJbE1rTWxNakpqWVhSbFoyOXllU1V5TWlVelFTVXlNbVJsWm1GMWJIUWxNaklsTWtNbE1qSnBaQ1V5TWlVelFTVXlNakUzTmpnd01Ua3pNR1k0WlRnMk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jMk9EQXhPVE13WmpoaFlqVWxNaklsTjBRbE1rTWxOMElsTWpKdVlXMWxKVEl5SlROQkpUSXlKVVU0SlVKR0pUbEZKVVUySlRoRkpVRTFKVEl5SlRKREpUSXlkSGx3WlNVeU1pVXpRU1V5TW14cGJtc2xNaklsTWtNbE1qSjJZV3gxWlNVeU1pVXpRU1V5TWlVeU1pVXlReVV5TW1OaGRHVm5iM0o1SlRJeUpUTkJKVEl5WkdWbVlYVnNkQ1V5TWlVeVF5VXlNbWxrSlRJeUpUTkJKVEl5TVRjMk9EQXhPVE13WmpnMFpEUWxNaklsTjBRbE1rTWxOMElsTWpKdVlXMWxKVEl5SlROQkpUSXlKVVUwSlVKRkpVSkdKVVUzSlVGREpVSkJKVEl5SlRKREpUSXlkSGx3WlNVeU1pVXpRU1V5TW5OMGNtbHVaeVV5TWlVeVF5VXlNblpoYkhWbEpUSXlKVE5CSlRJeUpUSXlKVEpESlRJeVkyRjBaV2R2Y25rbE1qSWxNMEVsTWpKa1pXWmhkV3gwSlRJeUpUSkRKVEl5YVdRbE1qSWxNMEVsTWpJeE56WTRNREU1TXpCbU9EZzVNeVV5TWlVM1JDVTFSQ1V5UXlVeU1uQnliM0J6SlRJeUpUTkJKVGRDSlRJeWVDVXlNaVV6UVRFME9TNDFPVGs1T1RBNE5EUTNNalkxTmlVeVF5VXlNbmtsTWpJbE0wRTBPRGd1TURrNU9UazRORGMwTVRJeE1TVXlReVV5TW5jbE1qSWxNMEU0TmlVeVF5VXlNbWdsTWpJbE0wRTBOU1V5UXlVeU1ucHBibVJsZUNVeU1pVXpRVGNsTWtNbE1qSmhibWRzWlNVeU1pVXpRVEFsTjBRbE1rTWxNakp6YUdGd1pWTjBlV3hsSlRJeUpUTkJKVGRDSlRJeVlXeHdhR0VsTWpJbE0wRXhKVGRFSlRKREpUSXliR2x1WlZOMGVXeGxKVEl5SlROQkpUZENKVGRFSlRKREpUSXlabWxzYkZOMGVXeG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VWxPRVlsT0VRbFJUa2xRVFlsT0RnbFJUUWxRa0VsUVRRbFJUWWxPVGdsT1RNbFJUVWxRVVVsT0VNbFJUWWxPRGdsT1RBbFJUUWxRa1lsUVRFbFJUWWxPREVsUVVZ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l4TnpZNE1ERTVNekV3TURReU5pVXlNaVV6UVNVM1FpVXlNbWxrSlRJeUpUTkJKVEl5TVRjMk9EQXhPVE14TURBME1qW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elk0TURGaE0yWmpNVEJoWmlVeU1pVTNSQ1V5UXlVM1FpVXlNbTVoYldVbE1qSWxNMEVsTWpJbFJUVWxPVEFsT0VRbFJUY2xRVGNsUWpBbE1qSWxNa01sTWpKMGVYQmxKVEl5SlROQkpUSXljM1J5YVc1bkpUSXlKVEpESlRJeWRtRnNkV1VsTWpJbE0wRWxNaklsTWpJbE1rTWxNakpqWVhSbFoyOXllU1V5TWlVelFTVXlNbVJsWm1GMWJIUWxNaklsTWtNbE1qSnBaQ1V5TWlVelFTVXlNakUzTmpnd01XRXpabU14TWpZME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jMk9EQXhZVE5tWXpFNFpHTWxNaklsTjBRbE1rTWxOMElsTWpKdVlXMWxKVEl5SlROQkpUSXlKVVU0SlVKR0pUbEZKVVUySlRoRkpVRTFKVEl5SlRKREpUSXlkSGx3WlNVeU1pVXpRU1V5TW14cGJtc2xNaklsTWtNbE1qSjJZV3gxWlNVeU1pVXpRU1V5TWlVeU1pVXlReVV5TW1OaGRHVm5iM0o1SlRJeUpUTkJKVEl5WkdWbVlYVnNkQ1V5TWlVeVF5VXlNbWxrSlRJeUpUTkJKVEl5TVRjMk9EQXhZVE5tWXpFNU1HWWxNaklsTjBRbE1rTWxOMElsTWpKdVlXMWxKVEl5SlROQkpUSXlKVVUwSlVKRkpVSkdKVVUzSlVGREpVSkJKVEl5SlRKREpUSXlkSGx3WlNVeU1pVXpRU1V5TW5OMGNtbHVaeVV5TWlVeVF5VXlNblpoYkhWbEpUSXlKVE5CSlRJeUpUSXlKVEpESlRJeVkyRjBaV2R2Y25rbE1qSWxNMEVsTWpKa1pXWmhkV3gwSlRJeUpUSkRKVEl5YVdRbE1qSWxNMEVsTWpJeE56WTRNREZoTTJaak1URTNKVEl5SlRkRUpUVkVKVEpESlRJeWNISnZjSE1sTWpJbE0wRWxOMElsTWpKNEpUSXlKVE5CTlRBMkxqVTVPVGs1TURnME5EY3lOalUySlRKREpUSXllU1V5TWlVelFURXlNUzR3T1RrNU9UZzBOelF4TWpFeEpUSkRKVEl5ZHlVeU1pVXpRVGcySlRKREpUSXlhQ1V5TWlVelFUUTFKVEpESlRJeWVtbHVaR1Y0SlRJeUpUTkJPQ1V5UXlVeU1tRnVaMnhsSlRJeUpUTkJNQ1UzUkNVeVF5VXlNbk5vWVhCbFUzUjViR1VsTWpJbE0wRWxOMElsTWpKaGJIQm9ZU1V5TWlVelFURWxOMFFsTWtNbE1qSnNhVzVsVTNSNWJHVWxNaklsTTBFbE4wSWxOMFFsTWtNbE1qSm1hV3hzVTNSNWJH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TVTRSQ1U1TmlWRk5TVkJSU1ZDTmlWRk5TVTRSaVU1TVNWRk5TVTROeVZDUVNWRk5DVkNPQ1U0UVNWRk5DVkNReVZCTUNWRk55VTVOQ1ZDTXlWRk9DVkJSaVZDTnl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kUzTmpnd01XSXdPVEV3TldKakpUSXlKVE5CSlRkQ0pUSXlhV1FsTWpJbE0wRWxNakl4TnpZNE1ERmlNRGt4TURWaVl5VXlNaVV5UXlVeU1tNWhiV1VsTWpJbE0wRWxNakprYVdGdGIyNWtKVEl5SlRKREpUSXlkR2wwYkdVbE1qSWxNMEVsTWpJbFJUZ2xPRVlsUWpF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MyT0RBeFlqQTVNVEZqTVRZbE1qSWxOMFFsTWtNbE4wSWxNakp1WVcxbEpUSXlKVE5CSlRJeUpVVTFKVGt3SlRoRUpVVTNKVUUzSlVJd0pUSXlKVEpESlRJeWRIbHdaU1V5TWlVelFTVXlNbk4wY21sdVp5VXlNaVV5UXlVeU1uWmhiSFZsSlRJeUpUTkJKVEl5SlRJeUpUSkRKVEl5WTJGMFpXZHZjbmtsTWpJbE0wRWxNakprWldaaGRXeDBKVEl5SlRKREpUSXlhV1FsTWpJbE0wRWxNakl4TnpZNE1ERmlNRGt4TVRVek9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pFM05qZ3dNV0l3T1RFeE1qZzJKVEl5SlRkRUpUSkRKVGRDSlRJeWJtRnRaU1V5TWlVelFTVXlNaVZGT0NWQ1JpVTVSU1ZGTmlVNFJTVkJOU1V5TWlVeVF5VXlNblI1Y0dVbE1qSWxNMEVsTWpKc2FXNXJKVEl5SlRKREpUSXlkbUZzZFdVbE1qSWxNMEVsTWpJbE1qSWxNa01sTWpKallYUmxaMjl5ZVNVeU1pVXpRU1V5TW1SbFptRjFiSFFsTWpJbE1rTWxNakpwWkNVeU1pVXpRU1V5TWpFM05qZ3dNV0l3T1RFeFpXSTRKVEl5SlRkRUpUSkRKVGRDSlRJeWJtRnRaU1V5TWlVelFTVXlNaVZGTkNWQ1JTVkNSaVZGTnlWQlF5VkNRU1V5TWlVeVF5VXlNblI1Y0dVbE1qSWxNMEVsTWpKemRISnBibWNsTWpJbE1rTWxNakoyWVd4MVpTVXlNaVV6UVNVeU1pVXlNaVV5UXlVeU1tTmhkR1ZuYjNKNUpUSXlKVE5CSlRJeVpHVm1ZWFZzZENVeU1pVXlReVV5TW1sa0pUSXlKVE5CSlRJeU1UYzJPREF4WWpBNU1URm1OR1VsTWpJbE4wUWxOVVFsTWtNbE1qSndjbTl3Y3lVeU1pVXpRU1UzUWlVeU1uZ2xNaklsTTBFME16SXVOVGs1T1Rrd09EUTBOekkyTlRZbE1rTWxNako1SlRJeUpUTkJNakkwTGpBNU9UazVPRFEzTkRFeU1URWxNa01sTWpKM0pUSXlKVE5CT1RNbE1rTWxNakpvSlRJeUpUTkJOVE1sTWtNbE1qSjZhVzVrWlhnbE1qSWxNMEU1SlRKREpUSXlZVzVuYkdVbE1qSWxNMEV3SlRkRUpUSkRKVEl5YzJoaGNHVlRkSGxzWlNVeU1pVXpRU1UzUWlVeU1tRnNjR2hoSlRJeUpUTkJNU1UzUkNVeVF5VXlNbXhwYm1WVGRIbHNaU1V5TWlVelFTVTNRaVUzUkNVeVF5VXlNbVpwYkd4VGRIbHNaU1V5TWlVelFTVTNRaVUzUkNVeVF5VXlNbkJoZEdnbE1qSWxNMEVsTlVJbE4wSWxNakpoWTNScGIyNXpKVEl5SlROQkpUVkNKVGRDSlRJeVlXTjBhVzl1SlRJeUpUTkJKVEl5Ylc5MlpTVXlNaVV5UXlVeU1uZ2xNaklsTTBFbE1qSXdKVEl5SlRKREpUSXllU1V5TWlVelFTVXlNbWdsTWtZeUpUSXlKVGRFSlRKREpUZENKVEl5WVdOMGFXOXVKVEl5SlROQkpUSXliR2x1WlNVeU1pVXlReVV5TW5nbE1qSWxNMEVsTWpKM0pUSkdNaVV5TWlVeVF5VXlNbmtsTWpJbE0wRWxNakl3SlRJeUpUZEVKVEpESlRkQ0pUSXlZV04wYVc5dUpUSXlKVE5CSlRJeWJHbHVaU1V5TWlVeVF5VXlNbmdsTWpJbE0wRWxNakozSlRJeUpUSkRKVEl5ZVNVeU1pVXpRU1V5TW1nbE1rWXlKVEl5SlRkRUpUSkRKVGRDSlRJeVlXTjBhVzl1SlRJeUpUTkJKVEl5YkdsdVpTVXlNaVV5UXlVeU1uZ2xNaklsTTBFbE1qSjNKVEpHTWlVeU1pVXlReVV5TW5rbE1qSWxNMEVsTWpKb0pUSXlKVGRFSlRKREpUZENKVEl5WVdOMGFXOXVKVEl5SlROQkpUSXlZMnh2YzJVbE1qSWxOMFFsTlVRbE4wUWxOVVFsTWtNbE1qSm1iMjUwVTNSNWJHVWxNaklsTTBFbE4wSWxOMFFsTWtNbE1qSjBaWGgwUW14dlkyc2xNaklsTTBFbE5VSWxOMElsTWpKd2IzTnBkR2x2YmlVeU1pVXpRU1UzUWlVeU1uZ2xNaklsTTBFbE1qSXhNQ1V5TWlVeVF5VXlNbmtsTWpJbE0wRWxNakpvS2pBdU1UTWxNaklsTWtNbE1qSjNKVEl5SlROQkpUSXlkeTB5TUNVeU1pVXlReVV5TW1nbE1qSWxNMEVsTWpKb0tqQXVOelVsTWpJbE4wUWxNa01sTWpKMFpYaDBKVEl5SlROQkpUSXlKVVUzSlVJekpVSkNKVVUzSlVKQ0pUbEdKVVUySlRoRkpVRTFKVVUySlRrMEpVSTJKVVUwSlVKR0pVRXhKVVUySlRneEpVRkdKVEl5SlRkRUpUVkVKVEpESlRJeVlXNWphRzl5Y3lVeU1pVXpRU1UxUWlVM1FpVXlNbmdsTWpJbE0wRWxNakl3SlRJeUpUSkRKVEl5ZVNVeU1pVXpRU1V5TW1nbE1rWXlKVEl5SlRkRUpUSkRKVGRDSlRJeWVDVXlNaVV6UVNVeU1uY2xNa1l5SlRJeUpUSkRKVEl5ZVNVeU1pVXpRU1V5TWpBbE1qSWxOMFFsTWtNbE4wSWxNako0SlRJeUpUTkJKVEl5ZHlVeU1pVXlReVV5TW5rbE1qSWxNMEVsTWpKb0pUSkdNaVV5TWlVM1JDVXlReVUzUWlVeU1uZ2xNaklsTTBFbE1qSjNKVEpHTWlVeU1pVXlReVV5TW5rbE1qSWxNMEVsTWpKb0pUSXlKVGRFSlRWRUpUZEVKVEpESlRJeU1UYzJPREF4WXpNeFpXRXpPVFlsTWpJbE0wRWxOMElsTWpKcFpDVXlNaVV6UVNVeU1qRTNOamd3TVdNek1XVmhNemsySlRJeUpUSkRKVEl5Ym1GdFpTVXlNaVV6UVNVeU1teHBibXRsY2lVeU1pVXlReVV5TW5SbGVIUWxNaklsTTBFbE1qSWxNaklsTWtNbE1qSm5jbTkxY0NVeU1pVXpRU1V5TWlVeU1pVXlReVV5TW14cGJtdGxjbFI1Y0dVbE1qSWxNMEVsTWpKaWNtOXJaVzRsTWpJbE1rTWxNakp3YjJsdWRITWxNaklsTTBFbE5VSWxOMElsTWpKNEpUSXlKVE5CTkRFeExqVTVPVGs1TURnME5EY3lOalUySlRKREpUSXllU1V5TWlVelFUazRMak0wT1RrNU9EUTNOREV5TVRFbE4wUWxNa01sTjBJbE1qSjRKVEl5SlROQk1qVTNMalU1T1RrNU1EZzBORGN5TmpVMkpUSkRKVEl5ZVNVeU1pVXpRVGs0TGpNME9UazVPRFEzTkRFeU1URWxOMFFsTlVRbE1rTWxNakpzYjJOclpXUWxNaklsTTBGbVlXeHpaU1V5UXlVeU1tUmhkR0ZCZEhSeWFXSjFkR1Z6SlRJeUpUTkJKVFZDSlRWRUpUSkRKVEl5Y0hKdmNITWxNaklsTTBFbE4wSWxNako2YVc1a1pYZ2xNaklsTTBFeE1DVTNSQ1V5UXlVeU1teHBibVZUZEhsc1pTVXlNaVV6UVNVM1FpVTNSQ1V5UXlVeU1tWnliMjBsTWpJbE0wRWxOMElsTWpKNEpUSXlKVE5CTkRFeExqVTVPVGs1TURnME5EY3lOalUySlRKREpUSXllU1V5TWlVelFUYzFMalU1T1RrNU9EUTNOREV5TVRFbE1rTWxNakpoYm1kc1pTVXlNaVV6UVRRdU56RXlNemc0T1Rnd016ZzBOamtsTWtNbE1qSnBaQ1V5TWlVelFTVXlNakUzTmpnd01EbGlOVEptWW1FNUpUSXlKVGRFSlRKREpUSXlkRzhsTWpJbE0wRWxOMElsTWpKcFpDVXlNaVV6UVNVeU1qRTNOamRtWTJRM01qa3lOV05rSlRJeUpUSkRKVEl5ZUNVeU1pVXpRVEkxTnk0MU9UazVPVEE0TkRRM01qWTFOaVV5UXlVeU1ua2xNaklsTTBFeE1qRXVNRGs1T1RrNE5EYzBNVEl4TVNVeVF5VXlNbUZ1WjJ4bEpUSXlKVE5CTVM0MU56QTNPVFl6TWpZM09UUTRPVFk0SlRkRUpUZEVKVEpESlRJeU1UYzJPREF4WXpaak9XTmxOalFsTWpJbE0wRWxOMElsTWpKcFpDVXlNaVV6UVNVeU1qRTNOamd3TVdNMll6bGpaVFkwSlRJeUpUSkRKVEl5Ym1GdFpTVXlNaVV6UVNVeU1teHBibXRsY2lVeU1pVXlReVV5TW5SbGVIUWxNaklsTTBFbE1qSWxNaklsTWtNbE1qSm5jbTkxY0NVeU1pVXpRU1V5TWlVeU1pVXlReVV5TW14cGJtdGxjbFI1Y0dVbE1qSWxNMEVsTWpKaWNtOXJaVzRsTWpJbE1rTWxNakp3YjJsdWRITWxNaklsTTBFbE5VSWxOMElsTWpKNEpUSXlKVE5CTkRFeExqVTVPVGs1TURnME5EY3lOalUySlRKREpUSXllU1V5TWlVelFUazRMak0wT1RrNU9EUTNOREV5TVRFbE4wUWxNa01sTjBJbE1qSjRKVEl5SlROQk5UUTVMalU1T1RrNU1EZzBORGN5TmpZbE1rTWxNako1SlRJeUpUTkJPVGd1TXpRNU9UazRORGMwTVRJeE1TVTNSQ1UxUkNVeVF5VXlNbXh2WTJ0bFpDVXlNaVV6UVdaaGJITmxKVEpESlRJeVpHRjBZVUYwZEhKcFluVjBaWE1sTWpJbE0wRWxOVUlsTlVRbE1rTWxNakp3Y205d2N5VXlNaVV6UVNVM1FpVXlNbnBwYm1SbGVDVXlNaVV6UVRFeEpUZEVKVEpESlRJeWJHbHVaVk4wZVd4bEpUSXlKVE5CSlRkQ0pUZEVKVEpESlRJeVpuSnZiU1V5TWlVelFTVTNRaVV5TW5nbE1qSWxNMEUwTVRFdU5UazVPVGt3T0RRME56STJOVFlsTWtNbE1qSjVKVEl5SlROQk56VXVOVGs1T1RrNE5EYzBNVEl4TVNVeVF5VXlNbUZ1WjJ4bEpUSXlKVE5CTkM0M01USXpPRGc1T0RBek9EUTJPU1V5UXlVeU1tbGtKVEl5SlROQkpUSXlNVGMyT0RBd09XSTFNbVppWVRrbE1qSWxOMFFsTWtNbE1qSjBieVV5TWlVelFTVTNRaVV5TW1sa0pUSXlKVE5CSlRJeU1UYzJPREF4T1RNeE1EQTBNallsTWpJbE1rTWxNako0SlRJeUpUTkJOVFE1TGpVNU9UazVNRGcwTkRjeU5qWWxNa01sTWpKNUpUSXlKVE5CTVRJeExqQTVPVGs1T0RRM05ERXlNVEVsTWtNbE1qSmhibWRzWlNVeU1pVXpRVEV1TlRjd056azJNekkyTnprME9EazJPQ1UzUkNVM1JDVXlReVV5TWpFM05qZ3dNV05sT0dVME1ETXlKVEl5SlROQkpUZENKVEl5YVdRbE1qSWxNMEVsTWpJeE56WTRNREZqWlRobE5EQXpNaVV5TWlVeVF5VXlNbTVoYldVbE1qSWxNMEVsTWpKc2FXNXJaWElsTWpJbE1rTWxNakowWlhoMEpUSXlKVE5CSlRJeUpUSXlKVEpESlRJeVozSnZkWEFsTWpJbE0wRWxNaklsTWpJbE1rTWxNakpzYVc1clpYSlVlWEJsSlRJeUpUTkJKVEl5WW5KdmEyVnVKVEl5SlRKREpUSXljRzlwYm5SekpUSXlKVE5CSlRWQ0pUZENKVEl5ZUNVeU1pVXpRVEkxTnk0MU9UazVPVEE0TkRRM01qWTFOaVV5UXlVeU1ua2xNaklsTTBFeE9UY3VNRGs1T1RrNE5EYzBNVEl4TVNVM1JDVXlReVUzUWlVeU1uZ2xNaklsTTBFeE9USXVOVGs1T1Rrd09EUTBOekkyTlRZbE1rTWxNako1SlRJeUpUTkJNVGszTGpBNU9UazVPRFEzTkRFeU1URWxOMFFsTlVRbE1rTWxNakpzYjJOclpXUWxNaklsTTBGbVlXeHpaU1V5UXlVeU1tUmhkR0ZCZEhSeWFXSjFkR1Z6SlRJeUpUTkJKVFZDSlRWRUpUSkRKVEl5Y0hKdmNITWxNaklsTTBFbE4wSWxNako2YVc1a1pYZ2xNaklsTTBFeE1pVTNSQ1V5UXlVeU1teHBibVZUZEhsc1pTVXlNaVV6UVNVM1FpVTNSQ1V5UXlVeU1tWnliMjBsTWpJbE0wRWxOMElsTWpKNEpUSXlKVE5CTWpVM0xqVTVPVGs1TURnME5EY3lOalUySlRKREpUSXllU1V5TWlVelFURTJOaTR3T1RrNU9UZzBOelF4TWpFeEpUSkRKVEl5WVc1bmJHVWxNaklsTTBFMExqY3hNak00T0RrNE1ETTRORFk1SlRKREpUSXlhV1FsTWpJbE0wRWxNakl4TnpZM1ptTmtOekk1TWpWalpDVXlNaVUzUkNVeVF5VXlNblJ2SlRJeUpUTkJKVGRDSlRJeWFXUWxNaklsTTBFbE1qSXhOelk0TURFM1pUVm1NV1ZoTlNVeU1pVXlReVV5TW5nbE1qSWxNMEV4T1RJdU5UazVPVGt3T0RRME56STJOVFlsTWtNbE1qSjVKVEl5SlROQk1qSTRMakE1T1RrNU9EUTNOREV5TVRFbE1rTWxNakpoYm1kc1pTVXlNaVV6UVRFdU5UY3dOemsyTXpJMk56azBPRGsyTmlVM1JDVTNSQ1V5UXlVeU1qRTNOamd3TVdObU56UXdaREZpSlRJeUpUTkJKVGRDSlRJeWFXUWxNaklsTTBFbE1qSXhOelk0TURGalpqYzBNR1F4WWlVeU1pVXlReVV5TW01aGJXVWxNaklsTTBFbE1qSnNhVzVyWlhJbE1qSWxNa01sTWpKMFpYaDBKVEl5SlROQkpUSXlKVEl5SlRKREpUSXlaM0p2ZFhBbE1qSWxNMEVsTWpJbE1qSWxNa01sTWpKc2FXNXJaWEpVZVhCbEpUSXlKVE5CSlRJeVluSnZhMlZ1SlRJeUpUSkRKVEl5Y0c5cGJuUnpKVEl5SlROQkpUVkNKVGRDSlRJeWVDVXlNaVV6UVRJMU55NDFPVGs1T1RBNE5EUTNNalkxTmlVeVF5VXlNbmtsTWpJbE0wRXhPVGN1TURrNU9UazRORGMwTVRJeE1TVTNSQ1V5UXlVM1FpVXlNbmdsTWpJbE0wRXpNekl1TlRrNU9Ua3dPRFEwTnpJMk5UWWxNa01sTWpKNUpUSXlKVE5CTVRrM0xqQTVPVGs1T0RRM05ERXlNVEVsTjBRbE5VUWxNa01sTWpKc2IyTnJaV1FsTWpJbE0wRm1ZV3h6WlNVeVF5VXlNbVJoZEdGQmRIUnlhV0oxZEdWekpUSXlKVE5CSlRWQ0pUVkVKVEpESlRJeWNISnZjSE1sTWpJbE0wRWxOMElsTWpKNmFXNWtaWGdsTWpJbE0wRXhNeVUzUkNVeVF5VXlNbXhwYm1WVGRIbHNaU1V5TWlVelFTVTNRaVUzUkNVeVF5VXlNbVp5YjIwbE1qSWxNMEVsTjBJbE1qSjRKVEl5SlROQk1qVTNMalU1T1RrNU1EZzBORGN5TmpVMkpUSkRKVEl5ZVNVeU1pVXpRVEUyTmk0d09UazVPVGcwTnpReE1qRXhKVEpESlRJeVlXNW5iR1VsTWpJbE0wRTBMamN4TWpNNE9EazRNRE00TkRZNUpUSkRKVEl5YVdRbE1qSWxNMEVsTWpJeE56WTNabU5rTnpJNU1qVmpaQ1V5TWlVM1JDVXlReVV5TW5SdkpUSXlKVE5CSlRkQ0pUSXlhV1FsTWpJbE0wRWxNakl4TnpZNE1EQmlaV1F5WkdRMFpTVXlNaVV5UXlVeU1uZ2xNaklsTTBFek16SXVOVGs1T1Rrd09EUTBOekkyTlRZbE1rTWxNako1SlRJeUpUTkJNakk0TGpBNU9UazVPRFEzTkRFeU1URWxNa01sTWpKaGJtZHNaU1V5TWlVelFURXVOVGN3TnprMk16STJOemswT0RrMk5pVTNSQ1UzUkNVeVF5VXlNakUzTmpnd01XUXlaR0l5Wm1Ka0pUSXlKVE5CSlRkQ0pUSXlhV1FsTWpJbE0wRWxNakl4TnpZNE1ERmtNbVJpTW1aaVpDVXlNaVV5UXlVeU1tNWhiV1VsTWpJbE0wRWxNakpzYVc1clpYSWxNaklsTWtNbE1qSjBaWGgwSlRJeUpUTkJKVEl5SlRJeUpUSkRKVEl5WjNKdmRYQWxNaklsTTBFbE1qSWxNaklsTWtNbE1qSnNhVzVyWlhKVWVYQmxKVEl5SlROQkpUSXlZbkp2YTJWdUpUSXlKVEpESlRJeWNHOXBiblJ6SlRJeUpUTkJKVFZDSlRkQ0pUSXllQ1V5TWlVelFUUXdOQzR3T1RrNU9UQTRORFEzTWpZMU5pVXlReVV5TW5rbE1qSWxNMEV5TlRBdU5UazVPVGs0TkRjME1USXhNU1UzUkNVeVF5VTNRaVV5TW5nbE1qSWxNMEUwTURRdU1EazVPVGt3T0RRME56STJOVFlsTWtNbE1qSjVKVEl5SlROQk1qVXdMalU1T1RrNU9EUTNOREV5TVRFbE4wUWxOVVFsTWtNbE1qSnNiMk5yWldRbE1qSWxNMEZtWVd4elpTVXlReVV5TW1SaGRHRkJkSFJ5YVdKMWRHVnpKVEl5SlROQkpUVkNKVFZFSlRKREpUSXljSEp2Y0hNbE1qSWxNMEVsTjBJbE1qSjZhVzVrWlhnbE1qSWxNMEV4TkNVM1JDVXlReVV5TW14cGJtVlRkSGxzWlNVeU1pVXpRU1UzUWlVM1JDVXlReVV5TW1aeWIyMGxNaklsTTBFbE4wSWxNako0SlRJeUpUTkJNemMxTGpVNU9UazVNRGcwTkRjeU5qVTJKVEpESlRJeWVTVXlNaVV6UVRJMU1DNDFPVGs1T1RnME56UXhNakV4SlRKREpUSXlZVzVuYkdVbE1qSWxNMEV6TGpFME1UVTVNalkxTXpVNE9UYzVNeVV5UXlVeU1tbGtKVEl5SlROQkpUSXlNVGMyT0RBd1ltVmtNbVJrTkdVbE1qSWxOMFFsTWtNbE1qSjBieVV5TWlVelFTVTNRaVV5TW1sa0pUSXlKVE5CSlRJeU1UYzJPREF4WWpBNU1UQTFZbU1sTWpJbE1rTWxNako0SlRJeUpUTkJORE15TGpVNU9UazVNRGcwTkRjeU5qVTJKVEpESlRJeWVTVXlNaVV6UVRJMU1DNDFPVGs1T1RnME56UXhNakV4SlRKREpUSXlZVzVuYkdVbE1qSWxNMEV3SlRkRUpUZEVKVEpESlRJeU1UYzJPREF4WkRReE1URXpZaklsTWpJbE0wRWxOMElsTWpKcFpDVXlNaVV6UVNVeU1qRTNOamd3TVdRME1URXhNMkl5SlRJeUpUSkRKVEl5Ym1GdFpTVXlNaVV6UVNVeU1teHBibXRsY2lVeU1pVXlReVV5TW5SbGVIUWxNaklsTTBFbE1qSWxSVFFsUWprbFFqQWxSVFVsUVVVbFFqWWxNaklsTWtNbE1qSm5jbTkxY0NVeU1pVXpRU1V5TWlVeU1pVXlReVV5TW14cGJtdGxjbFI1Y0dVbE1qSWxNMEVsTWpKaWNtOXJaVzRsTWpJbE1rTWxNakp3YjJsdWRITWxNaklsTTBFbE5VSWxOMElsTWpKNEpUSXlKVE5CTlRRNUxqVTVPVGs1TURnME5EY3lOallsTWtNbE1qSjVKVEl5SlROQk1UazFMakE1T1RrNU9EUTNOREV5TVRFbE4wUWxNa01sTjBJbE1qSjRKVEl5SlROQk5EYzVMakE1T1RrNU1EZzBORGN5TmpVMkpUSkRKVEl5ZVNVeU1pVXpRVEU1TlM0d09UazVPVGcwTnpReE1qRXhKVGRFSlRWRUpUSkRKVEl5Ykc5amEyVmtKVEl5SlROQlptRnNjMlVsTWtNbE1qSmtZWFJoUVhSMGNtbGlkWFJsY3lVeU1pVXpRU1UxUWlVMVJDVXlReVV5TW5CeWIzQnpKVEl5SlROQkpUZENKVEl5ZW1sdVpHVjRKVEl5SlROQk1UVWxOMFFsTWtNbE1qSnNhVzVsVTNSNWJHVWxNaklsTTBFbE4wSWxOMFFsTWtNbE1qSm1jbTl0SlRJeUpUTkJKVGRDSlRJeWVDVXlNaVV6UVRVME9TNDFPVGs1T1RBNE5EUTNNalkySlRKREpUSXllU1V5TWlVelFURTJOaTR3T1RrNU9UZzBOelF4TWpFeEpUSkRKVEl5WVc1bmJHVWxNaklsTTBFMExqY3hNak00T0RrNE1ETTRORFk1SlRKREpUSXlhV1FsTWpJbE0wRWxNakl4TnpZNE1ERTVNekV3TURReU5pVXlNaVUzUkNVeVF5VXlNblJ2SlRJeUpUTkJKVGRDSlRJeWFXUWxNaklsTTBFbE1qSXhOelk0TURGaU1Ea3hNRFZpWXlVeU1pVXlReVV5TW5nbE1qSWxNMEUwTnprdU1EazVPVGt3T0RRME56STJOVFlsTWtNbE1qSjVKVEl5SlROQk1qSTBMakE1T1RrNU9EUTNOREV5TVRFbE1rTWxNakpoYm1kc1pTVXlNaVV6UVRFdU5UY3dOemsyTXpJMk56azBPRGsyTmlVM1JDVTNSQ1V5UXlVeU1qRTNOamd3TVdRNU5UYzVObVZoSlRJeUpUTkJKVGRDSlRJeWFXUWxNaklsTTBFbE1qSXhOelk0TURGa09UVTNPVFpsWVNVeU1pVXlReVV5TW01aGJXVWxNaklsTTBFbE1qSnNhVzVyWlhJbE1qSWxNa01sTWpKMFpYaDBKVEl5SlROQkpUSXlKVEl5SlRKREpUSXlaM0p2ZFhBbE1qSWxNMEVsTWpJbE1qSWxNa01sTWpKc2FXNXJaWEpVZVhCbEpUSXlKVE5CSlRJeVluSnZhMlZ1SlRJeUpUSkRKVEl5Y0c5cGJuUnpKVEl5SlROQkpUVkNKVGRDSlRJeWVDVXlNaVV6UVRFNU1pNDFPVGs1T1RBNE5EUTNNalkxTmlVeVF5VXlNbmtsTWpJbE0wRXpNRFV1TmprNU9UazRNalU1TlRRME5DVTNSQ1V5UXlVM1FpVXlNbmdsTWpJbE0wRXhPVEl1TlRrNU9Ua3dPRFEwTnpJMk5UWWxNa01sTWpKNUpUSXlKVE5CTXpBMUxqWTVPVGs1T0RJMU9UVTBORFFsTjBRbE5VUWxNa01sTWpKc2IyTnJaV1FsTWpJbE0wRm1ZV3h6WlNVeVF5VXlNbVJoZEdGQmRIUnlhV0oxZEdWekpUSXlKVE5CSlRWQ0pUVkVKVEpESlRJeWNISnZjSE1sTWpJbE0wRWxOMElsTWpKNmFXNWtaWGdsTWpJbE0wRXhOaVUzUkNVeVF5VXlNbXhwYm1WVGRIbHNaU1V5TWlVelFTVTNRaVUzUkNVeVF5VXlNbVp5YjIwbE1qSWxNMEVsTjBJbE1qSjRKVEl5SlROQk1Ua3lMalU1T1RrNU1EZzBORGN5TmpVMkpUSkRKVEl5ZVNVeU1pVXpRVEkzTXk0d09UazVPVGcwTnpReE1qRXhKVEpESlRJeVlXNW5iR1VsTWpJbE0wRTBMamN4TWpNNE9EazRNRE00TkRZNUpUSkRKVEl5YVdRbE1qSWxNMEVsTWpJeE56WTRNREUzWlRWbU1XVmhOU1V5TWlVM1JDVXlReVV5TW5SdkpUSXlKVE5CSlRkQ0pUSXlhV1FsTWpJbE0wRWxNakl4TnpZNE1ERTRNV1kxTW1ZMU55VXlNaVV5UXlVeU1uZ2xNaklsTTBFeE9USXVOVGs1T1Rrd09EUTBOekkyTlRZbE1rTWxNako1SlRJeUpUTkJNek00TGpJNU9UazVPREEwTkRrMk56WTFKVEpESlRJeVlXNW5iR1VsTWpJbE0wRXhMalUzTURjNU5qTXlOamM1TkRnNU5qWWxOMFFsTjBRbE1rTWxNakl4TnpZNE1ERmtPV1V6T0RkbE5TVXlNaVV6UVNVM1FpVXlNbWxrSlRJeUpUTkJKVEl5TVRjMk9EQXhaRGxsTXpnM1pUVWxNaklsTWtNbE1qSnVZVzFsSlRJeUpUTkJKVEl5YkdsdWEyVnlKVEl5SlRKREpUSXlkR1Y0ZENVeU1pVXpRU1V5TWlVeU1pVXlReVV5TW1keWIzVndKVEl5SlROQkpUSXlKVEl5SlRKREpUSXliR2x1YTJWeVZIbHdaU1V5TWlVelFTVXlNbUp5YjJ0bGJpVXlNaVV5UXlVeU1uQnZhVzUwY3lVeU1pVXpRU1UxUWlVM1FpVXlNbmdsTWpJbE0wRXhPVEl1TlRrNU9Ua3dPRFEwTnpJMk5UWWxNa01sTWpKNUpUSXlKVE5CTXprNExqYzVPVGs1T0RBME5EazJOelkxSlRkRUpUSkRKVGRDSlRJeWVDVXlNaVV6UVRFNU1pNDFPVGs1T1RBNE5EUTNNalkxTmlVeVF5VXlNbmtsTWpJbE0wRXpPVGd1TnprNU9UazRNRFEwT1RZM05qVWxOMFFsTlVRbE1rTWxNakpzYjJOclpXUWxNaklsTTBGbVlXeHpaU1V5UXlVeU1tUmhkR0ZCZEhSeWFXSjFkR1Z6SlRJeUpUTkJKVFZDSlRWRUpUSkRKVEl5Y0hKdmNITWxNaklsTTBFbE4wSWxNako2YVc1a1pYZ2xNaklsTTBFeE55VTNSQ1V5UXlVeU1teHBibVZUZEhsc1pTVXlNaVV6UVNVM1FpVTNSQ1V5UXlVeU1tWnliMjBsTWpJbE0wRWxOMElsTWpKNEpUSXlKVE5CTVRreUxqVTVPVGs1TURnME5EY3lOalUySlRKREpUSXllU1V5TWlVelFUTTRNeTR5T1RrNU9UZ3dORFE1TmpjMk5TVXlReVV5TW1GdVoyeGxKVEl5SlROQk5DNDNNVEl6T0RnNU9EQXpPRFEyT1NVeVF5VXlNbWxrSlRJeUpUTkJKVEl5TVRjMk9EQXhPREZtTlRKbU5UY2xNaklsTjBRbE1rTWxNakowYnlVeU1pVXpRU1UzUWlVeU1tbGtKVEl5SlROQkpUSXlNVGMyT0RBeE9EWmhNREZsWlRZbE1qSWxNa01sTWpKNEpUSXlKVE5CTVRreUxqVTVPVGs1TURnME5EY3lOalUySlRKREpUSXllU1V5TWlVelFUUXhOQzR5T1RrNU9UZ3dORFE1TmpjMk5TVXlReVV5TW1GdVoyeGxKVEl5SlROQk1TNDFOekEzT1RZek1qWTNPVFE0T1RZMkpUZEVKVGRFSlRKREpUSXlNVGMyT0RBeFpHRTVOVFZrWVdZbE1qSWxNMEVsTjBJbE1qSnBaQ1V5TWlVelFTVXlNakUzTmpnd01XUmhPVFUxWkdGbUpUSXlKVEpESlRJeWJtRnRaU1V5TWlVelFTVXlNbXhwYm10bGNpVXlNaVV5UXlVeU1uUmxlSFFsTWpJbE0wRWxNaklsTWpJbE1rTWxNakpuY205MWNDVXlNaVV6UVNVeU1pVXlNaVV5UXlVeU1teHBibXRsY2xSNWNHVWxNaklsTTBFbE1qSmljbTlyWlc0bE1qSWxNa01sTWpKd2IybHVkSE1sTWpJbE0wRWxOVUlsTjBJbE1qSjRKVEl5SlROQk1Ua3lMalU1T1RrNU1EZzBORGN5TmpVMkpUSkRKVEl5ZVNVeU1pVXpRVFEzTXk0Mk9UazVPVGd5TlRrMU5EUTBKVGRFSlRKREpUZENKVEl5ZUNVeU1pVXpRVEU1TWk0MU9UazVPVEE0TkRRM01qWTFOaVV5UXlVeU1ua2xNaklsTTBFME56TXVOams1T1RrNE1qVTVOVFEwTkNVM1JDVTFSQ1V5UXlVeU1teHZZMnRsWkNVeU1pVXpRV1poYkhObEpUSkRKVEl5WkdGMFlVRjBkSEpwWW5WMFpYTWxNaklsTTBFbE5VSWxOVVFsTWtNbE1qSndjbTl3Y3lVeU1pVXpRU1UzUWlVeU1ucHBibVJsZUNVeU1pVXpRVEU0SlRkRUpUSkRKVEl5YkdsdVpWTjBlV3hsSlRJeUpUTkJKVGRDSlRkRUpUSkRKVEl5Wm5KdmJTVXlNaVV6UVNVM1FpVXlNbmdsTWpJbE0wRXhPVEl1TlRrNU9Ua3dPRFEwTnpJMk5UWWxNa01sTWpKNUpUSXlKVE5CTkRVNUxqSTVPVGs1T0RBME5EazJOelkxSlRKREpUSXlZVzVuYkdVbE1qSWxNMEUwTGpjeE1qTTRPRGs0TURNNE5EWTVKVEpESlRJeWFXUWxNaklsTTBFbE1qSXhOelk0TURFNE5tRXdNV1ZsTmlVeU1pVTNSQ1V5UXlVeU1uUnZKVEl5SlROQkpUZENKVEl5YVdRbE1qSWxNMEVsTWpJeE56WTRNREU0WWpkaU1UVmlZU1V5TWlVeVF5VXlNbmdsTWpJbE0wRXhPVEl1TlRrNU9Ua3dPRFEwTnpJMk5UWWxNa01sTWpKNUpUSXlKVE5CTkRnNExqQTVPVGs1T0RRM05ERXlNVEVsTWtNbE1qSmhibWRzWlNVeU1pVXpRVEV1TlRjd056azJNekkyTnprME9EazJOaVUzUkNVM1JDVXlReVV5TWpFM05qZ3dNV1UyWXpReVl6RTVKVEl5SlROQkpUZENKVEl5YVdRbE1qSWxNMEVsTWpJeE56WTRNREZsTm1NME1tTXhPU1V5TWlVeVF5VXlNbTVoYldVbE1qSWxNMEVsTWpKa2FXRnRiMjVrSlRJeUpUSkRKVEl5ZEdsMGJHVWxNaklsTTBFbE1qSWxSVGdsT0VZbFFqRW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TVRjMk9EQXhaVGN5TVRBMk4yRWxNaklsTjBRbE1rTWxOMElsTWpKdVlXMWxKVEl5SlROQkpUSXlKVVUxSlRrd0pUaEVKVVUzSlVFM0pVSXdKVEl5SlRKREpUSXlkSGx3WlNVeU1pVXpRU1V5TW5OMGNtbHVaeVV5TWlVeVF5VXlNblpoYkhWbEpUSXlKVE5CSlRJeUpUSXlKVEpESlRJeVkyRjBaV2R2Y25rbE1qSWxNMEVsTWpKa1pXWmhkV3gwSlRJeUpUSkRKVEl5YVdRbE1qSWxNMEVsTWpJeE56WTRNREZsTnpJeE1HVmhNaV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qRTNOamd3TVdVM01qRXdOamN6SlRJeUpUZEVKVEpESlRkQ0pUSXlibUZ0WlNVeU1pVXpRU1V5TWlWRk9DVkNSaVU1UlNWRk5pVTRSU1ZCTlNVeU1pVXlReVV5TW5SNWNHVWxNaklsTTBFbE1qSnNhVzVySlRJeUpUSkRKVEl5ZG1Gc2RXVWxNaklsTTBFbE1qSWxNaklsTWtNbE1qSmpZWFJsWjI5eWVTVXlNaVV6UVNVeU1tUmxabUYxYkhRbE1qSWxNa01sTWpKcFpDVXlNaVV6UVNVeU1qRTNOamd3TVdVM01qRXdNakpoSlRJeUpUZEVKVEpESlRkQ0pUSXlibUZ0WlNVeU1pVXpRU1V5TWlWRk5DVkNSU1ZDUmlWRk55VkJReVZDUVNVeU1pVXlReVV5TW5SNWNHVWxNaklsTTBFbE1qSnpkSEpwYm1jbE1qSWxNa01sTWpKMllXeDFaU1V5TWlVelFTVXlNaVV5TWlVeVF5VXlNbU5oZEdWbmIzSjVKVEl5SlROQkpUSXlaR1ZtWVhWc2RDVXlNaVV5UXlVeU1tbGtKVEl5SlROQkpUSXlNVGMyT0RBeFpUY3lNVEJtTXpZbE1qSWxOMFFsTlVRbE1rTWxNakp3Y205d2N5VXlNaVV6UVNVM1FpVXlNbmdsTWpJbE0wRXpNREF1TlRrNU9Ua3dPRFEwTnpJMk5UWWxNa01sTWpKNUpUSXlKVE5CTXpFMUxqTTBPVGs1T0RVNU16TXpNRFFsTWtNbE1qSjNKVEl5SlROQk1UVXdKVEpESlRJeWFDVXlNaVV6UVRrd0xqZzVPVGs1T0Rrd016STNORFUwSlRKREpUSXllbWx1WkdWNEpUSXlKVE5CTVRrbE1rTWxNakpoYm1kc1pTVXlNaVV6UVRBbE4wUWxNa01sTWpKemFHRndaVk4wZVd4bEpUSXlKVE5CSlRkQ0pUSXlZV3h3YUdFbE1qSWxNMEV4SlRkRUpUSkRKVEl5YkdsdVpWTjBlV3hsSlRJeUpUTkJKVGRDSlRkRUpUSkRKVEl5Wm1sc2JGTjBlV3hsSlRJeUpUTkJKVGRDSlRkRUpUSkRKVEl5Y0dGMGFDVXlNaVV6UVNVMVFpVTNRaVV5TW1GamRHbHZibk1sTWpJbE0wRWxOVUlsTjBJbE1qSmhZM1JwYjI0bE1qSWxNMEVsTWpKdGIzWmxKVEl5SlRKREpUSXllQ1V5TWlVelFTVXlNakFsTWpJbE1rTWxNako1SlRJeUpUTkJKVEl5YUNVeVJqSWxNaklsTjBRbE1rTWxOMElsTWpKaFkzUnBiMjRsTWpJbE0wRWxNakpzYVc1bEpUSXlKVEpESlRJeWVDVXlNaVV6UVNVeU1uY2xNa1l5SlRJeUpUSkRKVEl5ZVNVeU1pVXpRU1V5TWpBbE1qSWxOMFFsTWtNbE4wSWxNakpoWTNScGIyNGxNaklsTTBFbE1qSnNhVzVsSlRJeUpUSkRKVEl5ZUNVeU1pVXpRU1V5TW5jbE1qSWxNa01sTWpKNUpUSXlKVE5CSlRJeWFDVXlSaklsTWpJbE4wUWxNa01sTjBJbE1qSmhZM1JwYjI0bE1qSWxNMEVsTWpKc2FXNWxKVEl5SlRKREpUSXllQ1V5TWlVelFTVXlNbmNsTWtZeUpUSXlKVEpESlRJeWVTVXlNaVV6UVNVeU1tZ2xNaklsTjBRbE1rTWxOMElsTWpKaFkzUnBiMjRsTWpJbE0wRWxNakpqYkc5elpTVXlNaVUzUkNVMVJDVTNSQ1UxUkNVeVF5VXlNbVp2Ym5SVGRIbHNaU1V5TWlVelFTVTNRaVUzUkNVeVF5VXlNblJsZUhSQ2JHOWpheVV5TWlVelFTVTFRaVUzUWlVeU1uQnZjMmwwYVc5dUpUSXlKVE5CSlRkQ0pUSXllQ1V5TWlVelFTVXlNakV3SlRJeUpUSkRKVEl5ZVNVeU1pVXpRU1V5TW1ncU1DNHhNeVV5TWlVeVF5VXlNbmNsTWpJbE0wRWxNakozTFRJd0pUSXlKVEpESlRJeWFDVXlNaVV6UVNVeU1tZ3FNQzQzTlNVeU1pVTNSQ1V5UXlVeU1uUmxlSFFsTWpJbE0wRWxNaklsUlRRbFFqa2xRakFsUlRVbE9FUWxPVFlsUlRVbE9FWWxPRU1sUlRZbE9UWWxRamtsUlRrbE9VTWxPREFsUlRnbFFUWWxPREVsUlRRbFFrRWxRVFFsUlRZbE9UZ2xPVE1sUlRjbFFVTWxRVU1sUlRRbFFqZ2xPRGtsUlRZbE9UWWxRamtsUlRRbFFrWWxPVVFsUlRrbE9VRWxPVU1sTWpJbE4wUWxOVVFsTWtNbE1qSmhibU5vYjNKekpUSXlKVE5CSlRWQ0pUZENKVEl5ZUNVeU1pVXpRU1V5TWpBbE1qSWxNa01sTWpKNUpUSXlKVE5CSlRJeWFDVXlSaklsTWpJbE4wUWxNa01sTjBJbE1qSjRKVEl5SlROQkpUSXlkeVV5UmpJbE1qSWxNa01sTWpKNUpUSXlKVE5CSlRJeU1DVXlNaVUzUkNVeVF5VTNRaVV5TW5nbE1qSWxNMEVsTWpKM0pUSXlKVEpESlRJeWVTVXlNaVV6UVNVeU1tZ2xNa1l5SlRJeUpUZEVKVEpESlRkQ0pUSXllQ1V5TWlVelFTVXlNbmNsTWtZeUpUSXlKVEpESlRJeWVTVXlNaVV6UVNVeU1tZ2xNaklsTjBRbE5VUWxOMFFsTWtNbE1qSXhOelk0TURJd05tWTFNemcwTlNVeU1pVXpRU1UzUWlVeU1tbGtKVEl5SlROQkpUSXlNVGMyT0RBeU1EWm1OVE00TkRVbE1qSWxNa01sTWpKdVlXMWxKVEl5SlROQkpUSXliR2x1YTJWeUpUSXlKVEpESlRJeWRHVjRkQ1V5TWlVelFTVXlNaVZGTkNWQ09TVkNNQ1ZGTlNWQlJTVkNOaVZGTkNWQ1JpVkJNU1ZGTmlVNE1TVkJSaVV5TWlVeVF5VXlNbWR5YjNWd0pUSXlKVE5CSlRJeUpUSXlKVEpESlRJeWJHbHVhMlZ5Vkhsd1pTVXlNaVV6UVNVeU1tSnliMnRsYmlVeU1pVXlReVV5TW5CdmFXNTBjeVV5TWlVelFTVTFRaVUzUWlVeU1uZ2xNaklsTTBFME56a3VNRGs1T1Rrd09EUTBOekkyTlRZbE1rTWxNako1SlRJeUpUTkJNamsyTGpJeU5EazVPRFV6TXpjeU5UYzBKVGRFSlRKREpUZENKVEl5ZUNVeU1pVXpRVE0zTlM0MU9UazVPVEE0TkRRM01qWTFOaVV5UXlVeU1ua2xNaklsTTBFeU9UWXVNakkwT1RrNE5UTXpOekkxTnpRbE4wUWxOVVFsTWtNbE1qSnNiMk5yWldRbE1qSWxNMEZtWVd4elpTVXlReVV5TW1SaGRHRkJkSFJ5YVdKMWRHVnpKVEl5SlROQkpUVkNKVFZFSlRKREpUSXljSEp2Y0hNbE1qSWxNMEVsTjBJbE1qSjZhVzVrWlhnbE1qSWxNMEV5TUNVM1JDVXlReVV5TW14cGJtVlRkSGxzWlNVeU1pVXpRU1UzUWlVM1JDVXlReVV5TW1aeWIyMGxNaklsTTBFbE4wSWxNako0SlRJeUpUTkJORGM1TGpBNU9UazVNRGcwTkRjeU5qVTJKVEpESlRJeWVTVXlNaVV6UVRJM055NHdPVGs1T1RnME56UXhNakV4SlRKREpUSXlZVzVuYkdVbE1qSWxNMEUwTGpjeE1qTTRPRGs0TURNNE5EWTVKVEpESlRJeWFXUWxNaklsTTBFbE1qSXhOelk0TURGaU1Ea3hNRFZpWXlVeU1pVTNSQ1V5UXlVeU1uUnZKVEl5SlROQkpUZENKVEl5YVdRbE1qSWxNMEVsTWpJeE56WTRNREZsTm1NME1tTXhPU1V5TWlVeVF5VXlNbmdsTWpJbE0wRXpOelV1TlRrNU9Ua3dPRFEwTnpJMk5UWWxNa01sTWpKNUpUSXlKVE5CTXpFMUxqTTBPVGs1T0RVNU16TXpNRFFsTWtNbE1qSmhibWRzWlNVeU1pVXpRVEV1TlRjd056azJNekkyTnprME9EazJOaVUzUkNVM1JDVXlReVV5TWpFM05qZ3dNakEzWWpGa01UWTFKVEl5SlROQkpUZENKVEl5YVdRbE1qSWxNMEVsTWpJeE56WTRNREl3TjJJeFpERTJOU1V5TWlVeVF5VXlNbTVoYldVbE1qSWxNMEVsTWpKc2FXNXJaWElsTWpJbE1rTWxNakowWlhoMEpUSXlKVE5CSlRJeUpVVTFKVGt3SlVFMkpUSXlKVEpESlRJeVozSnZkWEFsTWpJbE0wRWxNaklsTWpJbE1rTWxNakpzYVc1clpYSlVlWEJsSlRJeUpUTkJKVEl5WW5KdmEyVnVKVEl5SlRKREpUSXljRzlwYm5SekpUSXlKVE5CSlRWQ0pUZENKVEl5ZUNVeU1pVXpRVEkyT0M0d09UazVPVEE0TkRRM01qWTFOaVV5UXlVeU1ua2xNaklsTTBFek5qQXVOems1T1RrNE1EUTBPVFkzTmpVbE4wUWxNa01sTjBJbE1qSjRKVEl5SlROQk1qWTRMakE1T1RrNU1EZzBORGN5TmpVMkpUSkRKVEl5ZVNVeU1pVXpRVE0yTUM0M09UazVPVGd3TkRRNU5qYzJOU1UzUkNVMVJDVXlReVV5TW14dlkydGxaQ1V5TWlVelFXWmhiSE5sSlRKREpUSXlaR0YwWVVGMGRISnBZblYwWlhNbE1qSWxNMEVsTlVJbE5VUWxNa01sTWpKd2NtOXdjeVV5TWlVelFTVTNRaVV5TW5wcGJtUmxlQ1V5TWlVelFUSXhKVGRFSlRKREpUSXliR2x1WlZOMGVXeGxKVEl5SlROQkpUZENKVGRFSlRKREpUSXlabkp2YlNVeU1pVXpRU1UzUWlVeU1uZ2xNaklsTTBFek1EQXVOVGs1T1Rrd09EUTBOekkyTlRZbE1rTWxNako1SlRJeUpUTkJNell3TGpjNU9UazVPREEwTkRrMk56WTFKVEpESlRJeVlXNW5iR1VsTWpJbE0wRXdKVEpESlRJeWFXUWxNaklsTTBFbE1qSXhOelk0TURGbE5tTTBNbU14T1NVeU1pVTNSQ1V5UXlVeU1uUnZKVEl5SlROQkpUZENKVEl5YVdRbE1qSWxNMEVsTWpJeE56WTRNREU0TVdZMU1tWTFOeVV5TWlVeVF5VXlNbmdsTWpJbE0wRXlNelV1TlRrNU9Ua3dPRFEwTnpJMk5UWWxNa01sTWpKNUpUSXlKVE5CTXpZd0xqYzVPVGs1T0RBME5EazJOelkxSlRKREpUSXlZVzVuYkdVbE1qSWxNMEV6TGpFME1UVTVNalkxTXpVNE9UYzVNeVUzUkNVM1JDVXlReVV5TWpFM05qZ3dNakU1WTJGaU1HRWxNaklsTTBFbE4wSWxNakpwWkNVeU1pVXpRU1V5TWpFM05qZ3dNakU1WTJGaU1HR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elk0TURJeFlUSXpNRFUwTWlVeU1pVTNSQ1V5UXlVM1FpVXlNbTVoYldVbE1qSWxNMEVsTWpJbFJUVWxPVEFsT0VRbFJUY2xRVGNsUWpBbE1qSWxNa01sTWpKMGVYQmxKVEl5SlROQkpUSXljM1J5YVc1bkpUSXlKVEpESlRJeWRtRnNkV1VsTWpJbE0wRWxNaklsTWpJbE1rTWxNakpqWVhSbFoyOXllU1V5TWlVelFTVXlNbVJsWm1GMWJIUWxNaklsTWtNbE1qSnBaQ1V5TWlVelFTVXlNakUzTmpnd01qRmhNak13T0RNME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jMk9EQXlNV0V5TXpBeU1EZ2xNaklsTjBRbE1rTWxOMElsTWpKdVlXMWxKVEl5SlROQkpUSXlKVVU0SlVKR0pUbEZKVVUySlRoRkpVRTFKVEl5SlRKREpUSXlkSGx3WlNVeU1pVXpRU1V5TW14cGJtc2xNaklsTWtNbE1qSjJZV3gxWlNVeU1pVXpRU1V5TWlVeU1pVXlReVV5TW1OaGRHVm5iM0o1SlRJeUpUTkJKVEl5WkdWbVlYVnNkQ1V5TWlVeVF5VXlNbWxrSlRJeUpUTkJKVEl5TVRjMk9EQXlNV0V5TXpBNU1UWWxNaklsTjBRbE1rTWxOMElsTWpKdVlXMWxKVEl5SlROQkpUSXlKVVUwSlVKRkpVSkdKVVUzSlVGREpVSkJKVEl5SlRKREpUSXlkSGx3WlNVeU1pVXpRU1V5TW5OMGNtbHVaeVV5TWlVeVF5VXlNblpoYkhWbEpUSXlKVE5CSlRJeUpUSXlKVEpESlRJeVkyRjBaV2R2Y25rbE1qSWxNMEVsTWpKa1pXWmhkV3gwSlRJeUpUSkRKVEl5YVdRbE1qSWxNMEVsTWpJeE56WTRNREl4WVRJek1HTTNNU1V5TWlVM1JDVTFSQ1V5UXlVeU1uQnliM0J6SlRJeUpUTkJKVGRDSlRJeWVDVXlNaVV6UVRNek1pNDFPVGs1T1RBNE5EUTNNalkxTmlVeVF5VXlNbmtsTWpJbE0wRTBOall1TURrNU9UazRORGMwTVRJeE1TVXlReVV5TW5jbE1qSWxNMEU0TmlVeVF5VXlNbWdsTWpJbE0wRTBOU1V5UXlVeU1ucHBibVJsZUNVeU1pVXpRVEl5SlRKREpUSXlZVzVuYkdVbE1qSWxNMEV3SlRkRUpUSkRKVEl5YzJoaGNHVlRkSGxzWlNVeU1pVXpRU1UzUWlVeU1tRnNjR2hoSlRJeUpUTkJNU1UzUkNVeVF5VXlNbXhwYm1WVGRIbHNaU1V5TWlVelFTVTNRaVUzUkNVeVF5VXlNbVpwYkd4VGRIbHNaU1V5TWlVelFTVTNRaVUzUkNVeVF5VXlNbkJoZEdnbE1qSWxNMEVsTlVJbE4wSWxNakpoWTNScGIyNXpKVEl5SlROQkpUVkNKVGRDSlRJeVlXTjBhVzl1SlRJeUpUTkJKVEl5Ylc5MlpTVXlNaVV5UXlVeU1uZ2xNaklsTTBFbE1qSXdKVEl5SlRKREpUSXllU1V5TWlVelFTVXlNalFsTWpJbE4wUWxNa01sTjBJbE1qSmhZM1JwYjI0bE1qSWxNMEVsTWpKeGRXRmtjbUYwYVdORGRYSjJaU1V5TWlVeVF5VXlNbmd4SlRJeUpUTkJKVEl5TUNVeU1pVXlReVV5TW5reEpUSXlKVE5CSlRJeU1DVXlNaVV5UXlVeU1uZ2xNaklsTTBFbE1qSTBKVEl5SlRKREpUSXllU1V5TWlVelFTVXlNakFsTWpJbE4wUWxNa01sTjBJbE1qSmhZM1JwYjI0bE1qSWxNMEVsTWpKc2FXNWxKVEl5SlRKREpUSXllQ1V5TWlVelFTVXlNbmN0TkNVeU1pVXlReVV5TW5rbE1qSWxNMEVsTWpJd0pUSXlKVGRFSlRKREpUZENKVEl5WVdOMGFXOXVKVEl5SlROQkpUSXljWFZoWkhKaGRHbGpRM1Z5ZG1VbE1qSWxNa01sTWpKNE1TVXlNaVV6UVNVeU1uY2xNaklsTWtNbE1qSjVNU1V5TWlVelFTVXlNakFsTWpJbE1rTWxNako0SlRJeUpUTkJKVEl5ZHlVeU1pVXlReVV5TW5rbE1qSWxNMEVsTWpJMEpUSXlKVGRFSlRKREpUZENKVEl5WVdOMGFXOXVKVEl5SlROQkpUSXliR2x1WlNVeU1pVXlReVV5TW5nbE1qSWxNMEVsTWpKM0pUSXlKVEpESlRJeWVTVXlNaVV6UVNVeU1tZ3ROQ1V5TWlVM1JDVXlReVUzUWlVeU1tRmpkR2x2YmlVeU1pVXpRU1V5TW5GMVlXUnlZWFJwWTBOMWNuWmxKVEl5SlRKREpUSXllREVsTWpJbE0wRWxNakozSlRJeUpUSkRKVEl5ZVRFbE1qSWxNMEVsTWpKb0pUSXlKVEpESlRJeWVDVXlNaVV6UVNVeU1uY3ROQ1V5TWlVeVF5VXlNbmtsTWpJbE0wRWxNakpvSlRJeUpUZEVKVEpESlRkQ0pUSXlZV04wYVc5dUpUSXlKVE5CSlRJeWJHbHVaU1V5TWlVeVF5VXlNbmdsTWpJbE0wRWxNakkwSlRJeUpUSkRKVEl5ZVNVeU1pVXpRU1V5TW1nbE1qSWxOMFFsTWtNbE4wSWxNakpoWTNScGIyNGxNaklsTTBFbE1qSnhkV0ZrY21GMGFXTkRkWEoyWlNVeU1pVXlReVV5TW5neEpUSXlKVE5CSlRJeU1DVXlNaVV5UXlVeU1ua3hKVEl5SlROQkpUSXlhQ1V5TWlVeVF5VXlNbmdsTWpJbE0wRWxNakl3SlRJeUpUSkRKVEl5ZVNVeU1pVXpRU1V5TW1ndE5DVXlNaVUzUkNVeVF5VTNRaVV5TW1GamRHbHZiaVV5TWlVelFTVXlNbU5zYjNObEpUSXlKVGRFSlRWRUpUZEVKVFZFSlRKREpUSXlabTl1ZEZOMGVXeGxKVEl5SlROQkpUZENKVGRFSlRKREpUSXlkR1Y0ZEVKc2IyTnJKVEl5SlROQkpUVkNKVGRDSlRJeWNHOXphWFJwYjI0bE1qSWxNMEVsTjBJbE1qSjRKVEl5SlROQk1UQWxNa01sTWpKNUpUSXlKVE5CTUNVeVF5VXlNbmNsTWpJbE0wRWxNakozTFRJd0pUSXlKVEpESlRJeWFDVXlNaVV6UVNVeU1tZ2xNaklsTjBRbE1rTWxNakowWlhoMEpUSXlKVE5CSlRJeUpVVTRKVUpHSlRsQ0pVVTRKVUV4SlRoREpVVTNKVUpCSlVKR0pVVTBKVUk0SlRoQkpVVTBKVUpCSlVFMEpVVTJKVGs0SlRrek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UpUSkRKVEl5TVRjMk9EQXlNV0V5TXpOa1l6TWxNaklsTTBFbE4wSWxNakpwWkNVeU1pVXpRU1V5TWpFM05qZ3dNakZoTWpNelpHTXp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MyT0RBeU1XRTRZbUZsTldZbE1qSWxOMFFsTWtNbE4wSWxNakp1WVcxbEpUSXlKVE5CSlRJeUpVVTFKVGt3SlRoRUpVVTNKVUUzSlVJd0pUSXlKVEpESlRJeWRIbHdaU1V5TWlVelFTVXlNbk4wY21sdVp5VXlNaVV5UXlVeU1uWmhiSFZsSlRJeUpUTkJKVEl5SlRJeUpUSkRKVEl5WTJGMFpXZHZjbmtsTWpJbE0wRWxNakprWldaaGRXeDBKVEl5SlRKREpUSXlhV1FsTWpJbE0wRWxNakl4TnpZNE1ESXhZVGhpWVRSbVp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pFM05qZ3dNakZoT0dKaE5HTXhKVEl5SlRkRUpUSkRKVGRDSlRJeWJtRnRaU1V5TWlVelFTVXlNaVZGT0NWQ1JpVTVSU1ZGTmlVNFJTVkJOU1V5TWlVeVF5VXlNblI1Y0dVbE1qSWxNMEVsTWpKc2FXNXJKVEl5SlRKREpUSXlkbUZzZFdVbE1qSWxNMEVsTWpJbE1qSWxNa01sTWpKallYUmxaMjl5ZVNVeU1pVXpRU1V5TW1SbFptRjFiSFFsTWpJbE1rTWxNakpwWkNVeU1pVXpRU1V5TWpFM05qZ3dNakZoT0dKaE1tRTVKVEl5SlRkRUpUSkRKVGRDSlRJeWJtRnRaU1V5TWlVelFTVXlNaVZGTkNWQ1JTVkNSaVZGTnlWQlF5VkNRU1V5TWlVeVF5VXlNblI1Y0dVbE1qSWxNMEVsTWpKemRISnBibWNsTWpJbE1rTWxNakoyWVd4MVpTVXlNaVV6UVNVeU1pVXlNaVV5UXlVeU1tTmhkR1ZuYjNKNUpUSXlKVE5CSlRJeVpHVm1ZWFZzZENVeU1pVXlReVV5TW1sa0pUSXlKVE5CSlRJeU1UYzJPREF5TVdFNFltRTFNelFsTWpJbE4wUWxOVVFsTWtNbE1qSndjbTl3Y3lVeU1pVXpRU1UzUWlVeU1uZ2xNaklsTTBFek16SXVOVGs1T1Rrd09EUTBOekkyTlRZbE1rTWxNako1SlRJeUpUTkJOVE16TGpBNU9UazVPRFEzTkRFeU1URWxNa01sTWpKM0pUSXlKVE5CT0RZbE1rTWxNakpvSlRJeUpUTkJORFVsTWtNbE1qSjZhVzVrWlhnbE1qSWxNMEV5TXlVeVF5VXlNbUZ1WjJ4bEpUSXlKVE5CTUNVM1JDVXlReVV5TW5Ob1lYQmxVM1I1YkdVbE1qSWxNMEVsTjBJbE1qSmhiSEJvWVNVeU1pVXpRVEVsTjBRbE1rTWxNakpzYVc1bFUzUjViR1VsTWpJbE0wRWxOMElsTjBRbE1rTWxNakptYVd4c1UzUjViR1VsTWpJbE0wRWxOMElsTjBRbE1rTWxNakp3WVhSb0pUSXlKVE5CSlRWQ0pUZENKVEl5WVdOMGFXOXVjeVV5TWlVelFTVTFRaVUzUWlVeU1tRmpkR2x2YmlVeU1pVXpRU1V5TW0xdmRtVWxNaklsTWtNbE1qSjRKVEl5SlROQkpUSXlNQ1V5TWlVeVF5VXlNbmtsTWpJbE0wRWxNakkwSlRJeUpUZEVKVEpESlRkQ0pUSXlZV04wYVc5dUpUSXlKVE5CSlRJeWNYVmhaSEpoZEdsalEzVnlkbVVsTWpJbE1rTWxNako0TVNVeU1pVXpRU1V5TWpBbE1qSWxNa01sTWpKNU1TVXlNaVV6UVNVeU1qQWxNaklsTWtNbE1qSjRKVEl5SlROQkpUSXlOQ1V5TWlVeVF5VXlNbmtsTWpJbE0wRWxNakl3SlRJeUpUZEVKVEpESlRkQ0pUSXlZV04wYVc5dUpUSXlKVE5CSlRJeWJHbHVaU1V5TWlVeVF5VXlNbmdsTWpJbE0wRWxNakozTFRRbE1qSWxNa01sTWpKNUpUSXlKVE5CSlRJeU1DVXlNaVUzUkNVeVF5VTNRaVV5TW1GamRHbHZiaVV5TWlVelFTVXlNbkYxWVdSeVlYUnBZME4xY25abEpUSXlKVEpESlRJeWVERWxNaklsTTBFbE1qSjNKVEl5SlRKREpUSXllVEVsTWpJbE0wRWxNakl3SlRJeUpUSkRKVEl5ZUNVeU1pVXpRU1V5TW5jbE1qSWxNa01sTWpKNUpUSXlKVE5CSlRJeU5DVXlNaVUzUkNVeVF5VTNRaVV5TW1GamRHbHZiaVV5TWlVelFTVXlNbXhwYm1VbE1qSWxNa01sTWpKNEpUSXlKVE5CSlRJeWR5VXlNaVV5UXlVeU1ua2xNaklsTTBFbE1qSm9MVFFsTWpJbE4wUWxNa01sTjBJbE1qSmhZM1JwYjI0bE1qSWxNMEVsTWpKeGRXRmtjbUYwYVdORGRYSjJaU1V5TWlVeVF5VXlNbmd4SlRJeUpUTkJKVEl5ZHlVeU1pVXlReVV5TW5reEpUSXlKVE5CSlRJeWFDVXlNaVV5UXlVeU1uZ2xNaklsTTBFbE1qSjNMVFFsTWpJbE1rTWxNako1SlRJeUpUTkJKVEl5YUNVeU1pVTNSQ1V5UXlVM1FpVXlNbUZqZEdsdmJpVXlNaVV6UVNVeU1teHBibVVsTWpJbE1rTWxNako0SlRJeUpUTkJKVEl5TkNVeU1pVXlReVV5TW5rbE1qSWxNMEVsTWpKb0pUSXlKVGRFSlRKREpUZENKVEl5WVdOMGFXOXVKVEl5SlROQkpUSXljWFZoWkhKaGRHbGpRM1Z5ZG1VbE1qSWxNa01sTWpKNE1TVXlNaVV6UVNVeU1qQWxNaklsTWtNbE1qSjVNU1V5TWlVelFTVXlNbWdsTWpJbE1rTWxNako0SlRJeUpUTkJKVEl5TUNVeU1pVXlReVV5TW5rbE1qSWxNMEVsTWpKb0xUUW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Q1ZDT1NWQ01DVkZOU1ZCUlNWQ05pVkZOaVU1TkNWQ05pVkZOU1U0T0NWQ01DVkZOU1U1TlNVNE5pVkZOU1U1TXlVNE1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pFM05qZ3dNalEyTjJZd09UbGhKVEl5SlROQkpUZENKVEl5YVdRbE1qSWxNMEVsTWpJeE56WTRNREkwTmpkbU1EazVZU1V5TWlVeVF5VXlNbTVoYldVbE1qSWxNMEVsTWpKc2FXNXJaWElsTWpJbE1rTWxNakowWlhoMEpUSXlKVE5CSlRJeUpVVTJKVGs0SlVGR0pUSXlKVEpESlRJeVozSnZkWEFsTWpJbE0wRWxNaklsTWpJbE1rTWxNakpzYVc1clpYSlVlWEJsSlRJeUpUTkJKVEl5WW5KdmEyVnVKVEl5SlRKREpUSXljRzlwYm5SekpUSXlKVE5CSlRWQ0pUZENKVEl5ZUNVeU1pVXpRVE0zTlM0MU9UazVPVEE0TkRRM01qWTFOaVV5UXlVeU1ua2xNaklsTTBFME16WXVNVGMwT1RrM09UZzFNell6SlRkRUpUSkRKVGRDSlRJeWVDVXlNaVV6UVRNM05TNDFPVGs1T1RBNE5EUTNNalkxTmlVeVF5VXlNbmtsTWpJbE0wRTBNell1TVRjME9UazNPVGcxTXpZekpUZEVKVFZFSlRKREpUSXliRzlqYTJWa0pUSXlKVE5CWm1Gc2MyVWxNa01sTWpKa1lYUmhRWFIwY21saWRYUmxjeVV5TWlVelFTVTFRaVUxUkNVeVF5VXlNbkJ5YjNCekpUSXlKVE5CSlRkQ0pUSXllbWx1WkdWNEpUSXlKVE5CTWpRbE4wUWxNa01sTWpKc2FXNWxVM1I1YkdVbE1qSWxNMEVsTjBJbE4wUWxNa01sTWpKbWNtOXRKVEl5SlROQkpUZENKVEl5ZUNVeU1pVXpRVE0zTlM0MU9UazVPVEE0TkRRM01qWTFOaVV5UXlVeU1ua2xNaklsTTBFME1EWXVNalE1T1RrM05EazJOakEwT1NVeVF5VXlNbUZ1WjJ4bEpUSXlKVE5CTkM0M01USXpPRGc1T0RBek9EUTJPU1V5UXlVeU1tbGtKVEl5SlROQkpUSXlNVGMyT0RBeFpUWmpOREpqTVRrbE1qSWxOMFFsTWtNbE1qSjBieVV5TWlVelFTVTNRaVV5TW1sa0pUSXlKVE5CSlRJeU1UYzJPREF5TVRsallXSXdZU1V5TWlVeVF5VXlNbmdsTWpJbE0wRXpOelV1TlRrNU9Ua3dPRFEwTnpJMk5UWWxNa01sTWpKNUpUSXlKVE5CTkRZMkxqQTVPVGs1T0RRM05ERXlNVEVsTWtNbE1qSmhibWRzWlNVeU1pVXpRVEV1TlRjd056azJNekkyTnprME9EazJPQ1UzUkNVM1JDVXlReVV5TWpFM05qZ3dNalZsTldNNFlUbGlKVEl5SlROQkpUZENKVEl5YVdRbE1qSWxNMEVsTWpJeE56WTRNREkxWlRWak9HRTVZaVV5TWlVeVF5VXlNbTVoYldVbE1qSWxNMEVsTWpKc2FXNXJaWElsTWpJbE1rTWxNakowWlhoMEpUSXlKVE5CSlRJeUpUSXlKVEpESlRJeVozSnZkWEFsTWpJbE0wRWxNaklsTWpJbE1rTWxNakpzYVc1clpYSlVlWEJsSlRJeUpUTkJKVEl5WW5KdmEyVnVKVEl5SlRKREpUSXljRzlwYm5SekpUSXlKVE5CSlRWQ0pUZENKVEl5ZUNVeU1pVXpRVE0zTlM0MU9UazVPVEE0TkRRM01qWTFOaVV5UXlVeU1ua2xNaklsTTBFMU1qSXVNRGs1T1RrNE5EYzBNVEl4TVNVM1JDVXlReVUzUWlVeU1uZ2xNaklsTTBFek56VXVOVGs1T1Rrd09EUTBOekkyTlRZbE1rTWxNako1SlRJeUpUTkJOVEl5TGpBNU9UazVPRFEzTkRFeU1URWxOMFFsTlVRbE1rTWxNakpzYjJOclpXUWxNaklsTTBGbVlXeHpaU1V5UXlVeU1tUmhkR0ZCZEhSeWFXSjFkR1Z6SlRJeUpUTkJKVFZDSlRWRUpUSkRKVEl5Y0hKdmNITWxNaklsTTBFbE4wSWxNako2YVc1a1pYZ2xNaklsTTBFeU5TVTNSQ1V5UXlVeU1teHBibVZUZEhsc1pTVXlNaVV6UVNVM1FpVTNSQ1V5UXlVeU1tWnliMjBsTWpJbE0wRWxOMElsTWpKNEpUSXlKVE5CTXpjMUxqVTVPVGs1TURnME5EY3lOalUySlRKREpUSXllU1V5TWlVelFUVXhNUzR3T1RrNU9UZzBOelF4TWpFeEpUSkRKVEl5WVc1bmJHVWxNaklsTTBFMExqY3hNak00T0RrNE1ETTRORFk1SlRKREpUSXlhV1FsTWpJbE0wRWxNakl4TnpZNE1ESXhPV05oWWpCaEpUSXlKVGRFSlRKREpUSXlkRzhsTWpJbE0wRWxOMElsTWpKcFpDVXlNaVV6UVNVeU1qRTNOamd3TWpGaE1qTXpaR016SlRJeUpUSkRKVEl5ZUNVeU1pVXpRVE0zTlM0MU9UazVPVEE0TkRRM01qWTFOaVV5UXlVeU1ua2xNaklsTTBFMU16TXVNRGs1T1RrNE5EYzBNVEl4TVNVeVF5VXlNbUZ1WjJ4bEpUSXlKVE5CTVM0MU56QTNPVFl6TWpZM09UUTRPVFkySlRkRUpUZEVKVEpESlRJeU1UYzJPREF5TVdFNFl6UXlNVE1sTWpJbE0wRWxOMElsTWpKcFpDVXlNaVV6UVNVeU1qRTNOamd3TWpGaE9HTTBNakV6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TVRjMk9EQXlOamMxTkdVNU5tUWxNaklsTjBRbE1rTWxOMElsTWpKdVlXMWxKVEl5SlROQkpUSXlKVVUxSlRrd0pUaEVKVVUzSlVFM0pVSXdKVEl5SlRKREpUSXlkSGx3WlNVeU1pVXpRU1V5TW5OMGNtbHVaeVV5TWlVeVF5VXlNblpoYkhWbEpUSXlKVE5CSlRJeUpUSXlKVEpESlRJeVkyRjBaV2R2Y25rbE1qSWxNMEVsTWpKa1pXWmhkV3gwSlRJeUpUSkRKVEl5YVdRbE1qSWxNMEVsTWpJeE56WTRNREkyTnpVMFpUQmtOQ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qRTNOamd3TWpZM05UUmxNbUlsTWpJbE4wUWxNa01sTjBJbE1qSnVZVzFsSlRJeUpUTkJKVEl5SlVVNEpVSkdKVGxGSlVVMkpUaEZKVUUxSlRJeUpUSkRKVEl5ZEhsd1pTVXlNaVV6UVNVeU1teHBibXNsTWpJbE1rTWxNakoyWVd4MVpTVXlNaVV6UVNVeU1pVXlNaVV5UXlVeU1tTmhkR1ZuYjNKNUpUSXlKVE5CSlRJeVpHVm1ZWFZzZENVeU1pVXlReVV5TW1sa0pUSXlKVE5CSlRJeU1UYzJPREF5TmpjMU5HVTJaamdsTWpJbE4wUWxNa01sTjBJbE1qSnVZVzFsSlRJeUpUTkJKVEl5SlVVMEpVSkZKVUpHSlVVM0pVRkRKVUpCSlRJeUpUSkRKVEl5ZEhsd1pTVXlNaVV6UVNVeU1uTjBjbWx1WnlVeU1pVXlReVV5TW5aaGJIVmxKVEl5SlROQkpUSXlKVEl5SlRKREpUSXlZMkYwWldkdmNua2xNaklsTTBFbE1qSmtaV1poZFd4MEpUSXlKVEpESlRJeWFXUWxNaklsTTBFbE1qSXhOelk0TURJMk56VTBaVGxsTmlVeU1pVTNSQ1UxUkNVeVF5VXlNbkJ5YjNCekpUSXlKVE5CSlRkQ0pUSXllQ1V5TWlVelFUTXpNaTQxT1RrNU9UQTRORFEzTWpZMU5pVXlReVV5TW5rbE1qSWxNMEUyTWpVdU56QXdNREV5TWpBM01ETXhNaVV5UXlVeU1uY2xNaklsTTBFNE5pVXlReVV5TW1nbE1qSWxNMEUwTlNVeVF5VXlNbnBwYm1SbGVDVXlNaVV6UVRJMkpUSkRKVEl5WVc1bmJHVWxNaklsTTBFd0pUZEVKVEpESlRJeWMyaGhjR1ZUZEhsc1pTVXlNaVV6UVNVM1FpVXlNbUZzY0doaEpUSXlKVE5CTVNVM1JDVXlReVV5TW14cGJtVlRkSGxzWlNVeU1pVXpRU1UzUWlVM1JDVXlReVV5TW1acGJHeFRkSGxzWlNVeU1pVXpRU1UzUWlVM1JDVXlReVV5TW5CaGRHZ2xNaklsTTBFbE5VSWxOMElsTWpKaFkzUnBiMjV6SlRJeUpUTkJKVFZDSlRkQ0pUSXlZV04wYVc5dUpUSXlKVE5CSlRJeWJXOTJaU1V5TWlVeVF5VXlNbmdsTWpJbE0wRWxNakl3SlRJeUpUSkRKVEl5ZVNVeU1pVXpRU1V5TWpRbE1qSWxOMFFsTWtNbE4wSWxNakpoWTNScGIyNGxNaklsTTBFbE1qSnhkV0ZrY21GMGFXTkRkWEoyWlNVeU1pVXlReVV5TW5neEpUSXlKVE5CSlRJeU1DVXlNaVV5UXlVeU1ua3hKVEl5SlROQkpUSXlNQ1V5TWlVeVF5VXlNbmdsTWpJbE0wRWxNakkwSlRJeUpUSkRKVEl5ZVNVeU1pVXpRU1V5TWpBbE1qSWxOMFFsTWtNbE4wSWxNakpoWTNScGIyNGxNaklsTTBFbE1qSnNhVzVsSlRJeUpUSkRKVEl5ZUNVeU1pVXpRU1V5TW5jdE5DVXlNaVV5UXlVeU1ua2xNaklsTTBFbE1qSXdKVEl5SlRkRUpUSkRKVGRDSlRJeVlXTjBhVzl1SlRJeUpUTkJKVEl5Y1hWaFpISmhkR2xqUTNWeWRtVWxNaklsTWtNbE1qSjRNU1V5TWlVelFTVXlNbmNsTWpJbE1rTWxNako1TVNVeU1pVXpRU1V5TWpBbE1qSWxNa01sTWpKNEpUSXlKVE5CSlRJeWR5VXlNaVV5UXlVeU1ua2xNaklsTTBFbE1qSTBKVEl5SlRkRUpUSkRKVGRDSlRJeVlXTjBhVzl1SlRJeUpUTkJKVEl5YkdsdVpTVXlNaVV5UXlVeU1uZ2xNaklsTTBFbE1qSjNKVEl5SlRKREpUSXllU1V5TWlVelFTVXlNbWd0TkNVeU1pVTNSQ1V5UXlVM1FpVXlNbUZqZEdsdmJpVXlNaVV6UVNVeU1uRjFZV1J5WVhScFkwTjFjblpsSlRJeUpUSkRKVEl5ZURFbE1qSWxNMEVsTWpKM0pUSXlKVEpESlRJeWVURWxNaklsTTBFbE1qSm9KVEl5SlRKREpUSXllQ1V5TWlVelFTVXlNbmN0TkNVeU1pVXlReVV5TW5rbE1qSWxNMEVsTWpKb0pUSXlKVGRFSlRKREpUZENKVEl5WVdOMGFXOXVKVEl5SlROQkpUSXliR2x1WlNVeU1pVXlReVV5TW5nbE1qSWxNMEVsTWpJMEpUSXlKVEpESlRJeWVTVXlNaVV6UVNVeU1tZ2xNaklsTjBRbE1rTWxOMElsTWpKaFkzUnBiMjRsTWpJbE0wRWxNakp4ZFdGa2NtRjBhV05EZFhKMlpTVXlNaVV5UXlVeU1uZ3hKVEl5SlROQkpUSXlNQ1V5TWlVeVF5VXlNbmt4SlRJeUpUTkJKVEl5YUNVeU1pVXlReVV5TW5nbE1qSWxNMEVsTWpJd0pUSXlKVEpESlRJeWVTVXlNaVV6UVNVeU1tZ3RO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xSlVGRkpUaERKVVUySlRnNEpUa3dKVVUwSlVKQkpVRTBKVVUySlRrNEpUa3p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U1UYzJPREF5Tm1ObFpEUXhaRFFsTWpJbE0wRWxOMElsTWpKcFpDVXlNaVV6UVNVeU1qRTNOamd3TWpaalpXUTBNV1EwSlRJeUpUSkRKVEl5Ym1GdFpTVXlNaVV6UVNVeU1teHBibXRsY2lVeU1pVXlReVV5TW5SbGVIUWxNaklsTTBFbE1qSWxNaklsTWtNbE1qSm5jbTkxY0NVeU1pVXpRU1V5TWlVeU1pVXlReVV5TW14cGJtdGxjbFI1Y0dVbE1qSWxNMEVsTWpKaWNtOXJaVzRsTWpJbE1rTWxNakp3YjJsdWRITWxNaklsTTBFbE5VSWxOMElsTWpKNEpUSXlKVE5CTXpjMUxqVTVPVGs1TURnME5EY3lOalUySlRKREpUSXllU1V5TWlVelFUWXdNUzQ1TURBd01EVXpOREExTnpZeUpUZEVKVEpESlRkQ0pUSXllQ1V5TWlVelFUTTNOUzQxT1RrNU9UQTRORFEzTWpZMU5pVXlReVV5TW5rbE1qSWxNMEUyTURFdU9UQXdNREExTXpRd05UYzJNaVUzUkNVMVJDVXlReVV5TW14dlkydGxaQ1V5TWlVelFXWmhiSE5sSlRKREpUSXlaR0YwWVVGMGRISnBZblYwWlhNbE1qSWxNMEVsTlVJbE5VUWxNa01sTWpKd2NtOXdjeVV5TWlVelFTVTNRaVV5TW5wcGJtUmxlQ1V5TWlVelFUSTNKVGRFSlRKREpUSXliR2x1WlZOMGVXeGxKVEl5SlROQkpUZENKVGRFSlRKREpUSXlabkp2YlNVeU1pVXpRU1UzUWlVeU1uZ2xNaklsTTBFek56VXVOVGs1T1Rrd09EUTBOekkyTlRZbE1rTWxNako1SlRJeUpUTkJOVGM0TGpBNU9UazVPRFEzTkRFeU1URWxNa01sTWpKaGJtZHNaU1V5TWlVelFUUXVOekV5TXpnNE9UZ3dNemcwTmprbE1rTWxNakpwWkNVeU1pVXpRU1V5TWpFM05qZ3dNakZoTWpNelpHTXpKVEl5SlRkRUpUSkRKVEl5ZEc4bE1qSWxNMEVsTjBJbE1qSnBaQ1V5TWlVelFTVXlNakUzTmpnd01qRmhPR00wTWpFekpUSXlKVEpESlRJeWVDVXlNaVV6UVRNM05TNDFPVGs1T1RBNE5EUTNNalkxTmlVeVF5VXlNbmtsTWpJbE0wRTJNalV1TnpBd01ERXlNakEzTURNeE1pVXlReVV5TW1GdVoyeGxKVEl5SlROQk1TNDFOekEzT1RZek1qWTNPVFE0T1RZNEpUZEVKVGRFSlRKREpUSXlNVGMyT0RBeU5tUTRNbVl3TTJJbE1qSWxNMEVsTjBJbE1qSnBaQ1V5TWlVelFTVXlNakUzTmpnd01qWmtPREptTUROaUpUSXlKVEpESlRJeWJtRnRaU1V5TWlVelFTVXlNbXhwYm10bGNpVXlNaVV5UXlVeU1uUmxlSFFsTWpJbE0wRWxNaklsTWpJbE1rTWxNakpuY205MWNDVXlNaVV6UVNVeU1pVXlNaVV5UXlVeU1teHBibXRsY2xSNWNHVWxNaklsTTBFbE1qSmljbTlyWlc0bE1qSWxNa01sTWpKd2IybHVkSE1sTWpJbE0wRWxOVUlsTjBJbE1qSjRKVEl5SlROQk1Ua3lMalU1T1RrNU1EZzBORGN5TmpVMkpUSkRKVEl5ZVNVeU1pVXpRVFkwT0M0eU1EQXdNVEl5TURjd016RXlKVGRFSlRWRUpUSkRKVEl5Ykc5amEyVmtKVEl5SlROQlptRnNjMlVsTWtNbE1qSmtZWFJoUVhSMGNtbGlkWFJsY3lVeU1pVXpRU1UxUWlVMVJDVXlReVV5TW5CeWIzQnpKVEl5SlROQkpUZENKVEl5ZW1sdVpHVjRKVEl5SlROQk1qZ2xOMFFsTWtNbE1qSnNhVzVsVTNSNWJHVWxNaklsTTBFbE4wSWxOMFFsTWtNbE1qSm1jbTl0SlRJeUpUTkJKVGRDSlRJeWVDVXlNaVV6UVRFNU1pNDFPVGs1T1RBNE5EUTNNalkxTmlVeVF5VXlNbmtsTWpJbE0wRTFNek11TURrNU9UazRORGMwTVRJeE1TVXlReVV5TW1GdVoyeGxKVEl5SlROQk5DNDNNVEl6T0RnNU9EQXpPRFEyT1NVeVF5VXlNbWxrSlRJeUpUTkJKVEl5TVRjMk9EQXhPR0kzWWpFMVltRWxNaklsTjBRbE1rTWxNakowYnlVeU1pVXpRU1UzUWlVeU1tbGtKVEl5SlROQkpUSXlNVGMyT0RBeU1XRTRZelF5TVRNbE1qSWxNa01sTWpKNEpUSXlKVE5CTXpNeUxqVTVPVGs1TURnME5EY3lOalUySlRKREpUSXllU1V5TWlVelFUWTBPQzR5TURBd01USXlNRGN3TXpFeUpUSkRKVEl5WVc1bmJHVWxNaklsTTBFd0pUZEVKVGRFSlRKREpUSXlNVGMyT0RBeU56Qm1NelkyWldRbE1qSWxNMEVsTjBJbE1qSnBaQ1V5TWlVelFTVXlNakUzTmpnd01qY3daak0yTm1Wa0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U1UYzJPREF5TnpFMk1qQmhaVGdsTWpJbE4wUWxNa01sTjBJbE1qSnVZVzFsSlRJeUpUTkJKVEl5SlVVMUpUa3dKVGhFSlVVM0pVRTNKVUl3SlRJeUpUSkRKVEl5ZEhsd1pTVXlNaVV6UVNVeU1uTjBjbWx1WnlVeU1pVXlReVV5TW5aaGJIVmxKVEl5SlROQkpUSXlKVEl5SlRKREpUSXlZMkYwWldkdmNua2xNaklsTTBFbE1qSmtaV1poZFd4MEpUSXlKVEpESlRJeWFXUWxNaklsTTBFbE1qSXhOelk0TURJM01UWXlNRGRpTk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kUzTmpnd01qY3hOakl3TVRnNEpUSXlKVGRFSlRKREpUZENKVEl5Ym1GdFpTVXlNaVV6UVNVeU1pVkZPQ1ZDUmlVNVJTVkZOaVU0UlNWQk5TVXlNaVV5UXlVeU1uUjVjR1VsTWpJbE0wRWxNakpzYVc1ckpUSXlKVEpESlRJeWRtRnNkV1VsTWpJbE0wRWxNaklsTWpJbE1rTWxNakpqWVhSbFoyOXllU1V5TWlVelFTVXlNbVJsWm1GMWJIUWxNaklsTWtNbE1qSnBaQ1V5TWlVelFTVXlNakUzTmpnd01qY3hOakl4TVRaaEpUSXlKVGRFSlRKREpUZENKVEl5Ym1GdFpTVXlNaVV6UVNVeU1pVkZOQ1ZDUlNWQ1JpVkZOeVZCUXlWQ1FTVXlNaVV5UXlVeU1uUjVjR1VsTWpJbE0wRWxNakp6ZEhKcGJtY2xNaklsTWtNbE1qSjJZV3gxWlNVeU1pVXpRU1V5TWlVeU1pVXlReVV5TW1OaGRHVm5iM0o1SlRJeUpUTkJKVEl5WkdWbVlYVnNkQ1V5TWlVeVF5VXlNbWxrSlRJeUpUTkJKVEl5TVRjMk9EQXlOekUyTWpFMU5ERWxNaklsTjBRbE5VUWxNa01sTWpKd2NtOXdjeVV5TWlVelFTVTNRaVV5TW5nbE1qSWxNMEUxTnpFdU5UazVPVGt3T0RRME56STJOaVV5UXlVeU1ua2xNaklsTTBFek1UVXVNelE1T1RrNE5Ua3pNek13TkNVeVF5VXlNbmNsTWpJbE0wRTROaVV5UXlVeU1tZ2xNaklsTTBFME5TVXlReVV5TW5wcGJtUmxlQ1V5TWlVelFUSTVKVEpESlRJeVlXNW5iR1VsTWpJbE0wRXdKVGRFSlRKREpUSXljMmhoY0dWVGRIbHNaU1V5TWlVelFTVTNRaVV5TW1Gc2NHaGhKVEl5SlROQk1TVTNSQ1V5UXlVeU1teHBibVZUZEhsc1pTVXlNaVV6UVNVM1FpVTNSQ1V5UXlVeU1tWnBiR3hUZEhsc1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MUpVSTVKVUl6SlVVMUpUaEdKVUl3SlVVMUpUbENKVGxGSlVVMUpVRTBKVGhFSlVVMUpUaEVKVGsySlVVMUpVRkZKVUkySlVVM0pUazBKVUl6SlVVNEpVRkdKVUkzSlVVM0pVSkNKVGt6SlVVMkpUbEZKVGxE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GMyT0RBeU56WTRabU01Wm1ZbE1qSWxNMEVsTjBJbE1qSnBaQ1V5TWlVelFTVXlNakUzTmpnd01qYzJPR1pqT1dabUpUSXlKVEpESlRJeWJtRnRaU1V5TWlVelFTVXlNbXhwYm10bGNpVXlNaVV5UXlVeU1uUmxlSFFsTWpJbE0wRWxNaklsTWpJbE1rTWxNakpuY205MWNDVXlNaVV6UVNVeU1pVXlNaVV5UXlVeU1teHBibXRsY2xSNWNHVWxNaklsTTBFbE1qSmljbTlyWlc0bE1qSWxNa01sTWpKd2IybHVkSE1sTWpJbE0wRWxOVUlsTjBJbE1qSjRKVEl5SlROQk5EYzVMakE1T1RrNU1EZzBORGN5TmpVMkpUSkRKVEl5ZVNVeU1pVXpRVEk1Tmk0eU1qUTVPVGcxTXpNM01qVTNOQ1UzUkNVeVF5VTNRaVV5TW5nbE1qSWxNMEUyTVRRdU5UazVPVGt3T0RRME56STJOaVV5UXlVeU1ua2xNaklsTTBFeU9UWXVNakkwT1RrNE5UTXpOekkxTnpRbE4wUWxOVVFsTWtNbE1qSnNiMk5yWldRbE1qSWxNMEZtWVd4elpTVXlReVV5TW1SaGRHRkJkSFJ5YVdKMWRHVnpKVEl5SlROQkpUVkNKVFZFSlRKREpUSXljSEp2Y0hNbE1qSWxNMEVsTjBJbE1qSjZhVzVrWlhnbE1qSWxNMEV6TUNVM1JDVXlReVV5TW14cGJtVlRkSGxzWlNVeU1pVXpRU1UzUWlVM1JDVXlReVV5TW1aeWIyMGxNaklsTTBFbE4wSWxNako0SlRJeUpUTkJORGM1TGpBNU9UazVNRGcwTkRjeU5qVTJKVEpESlRJeWVTVXlNaVV6UVRJM055NHdPVGs1T1RnME56UXhNakV4SlRKREpUSXlZVzVuYkdVbE1qSWxNMEUwTGpjeE1qTTRPRGs0TURNNE5EWTVKVEpESlRJeWFXUWxNaklsTTBFbE1qSXhOelk0TURGaU1Ea3hNRFZpWXlVeU1pVTNSQ1V5UXlVeU1uUnZKVEl5SlROQkpUZENKVEl5YVdRbE1qSWxNMEVsTWpJeE56WTRNREkzTUdZek5qWmxaQ1V5TWlVeVF5VXlNbmdsTWpJbE0wRTJNVFF1TlRrNU9Ua3dPRFEwTnpJMk5pVXlReVV5TW5rbE1qSWxNMEV6TVRVdU16UTVPVGs0TlRrek16TXdOQ1V5UXlVeU1tRnVaMnhsSlRJeUpUTkJNUzQxTnpBM09UWXpNalkzT1RRNE9UWTJKVGRFSlRkRUpUSkRKVEl5TVRjMk9EQXlPRFEyTVRBMll6a2xNaklsTTBFbE4wSWxNakpwWkNVeU1pVXpRU1V5TWpFM05qZ3dNamcwTmpFd05tTTVKVEl5SlRKREpUSXlibUZ0WlNVeU1pVXpRU1V5TW1ScFlXMXZibVFsTWpJbE1rTWxNakowYVhSc1pTVXlNaVV6UVNVeU1pVkZPQ1U0UmlWQ01TVkZOU1ZDUkNWQk1pVXlNaVV5UXlVeU1tTmhkR1ZuYjNKNUpUSXlKVE5CSlRJeVltRnphV01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l4TnpZNE1ESTRORFl4TUdZNVlpVXlNaVUzUkNVeVF5VTNRaVV5TW01aGJXVWxNaklsTTBFbE1qSWxSVFVsT1RBbE9FUWxSVGNsUVRjbFFqQWxNaklsTWtNbE1qSjBlWEJsSlRJeUpUTkJKVEl5YzNSeWFXNW5KVEl5SlRKREpUSXlkbUZzZFdVbE1qSWxNMEVsTWpJbE1qSWxNa01sTWpKallYUmxaMjl5ZVNVeU1pVXpRU1V5TW1SbFptRjFiSFFsTWpJbE1rTWxNakpwWkNVeU1pVXpRU1V5TWpFM05qZ3dNamcwTmpFd1pEUTR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U1UYzJPREF5T0RRMk1UQXlZalVsTWpJbE4wUWxNa01sTjBJbE1qSnVZVzFsSlRJeUpUTkJKVEl5SlVVNEpVSkdKVGxGSlVVMkpUaEZKVUUxSlRJeUpUSkRKVEl5ZEhsd1pTVXlNaVV6UVNVeU1teHBibXNsTWpJbE1rTWxNakoyWVd4MVpTVXlNaVV6UVNVeU1pVXlNaVV5UXlVeU1tTmhkR1ZuYjNKNUpUSXlKVE5CSlRJeVpHVm1ZWFZzZENVeU1pVXlReVV5TW1sa0pUSXlKVE5CSlRJeU1UYzJPREF5T0RRMk1UQmhNalFsTWpJbE4wUWxNa01sTjBJbE1qSnVZVzFsSlRJeUpUTkJKVEl5SlVVMEpVSkZKVUpHSlVVM0pVRkRKVUpCSlRJeUpUSkRKVEl5ZEhsd1pTVXlNaVV6UVNVeU1uTjBjbWx1WnlVeU1pVXlReVV5TW5aaGJIVmxKVEl5SlROQkpUSXlKVEl5SlRKREpUSXlZMkYwWldkdmNua2xNaklsTTBFbE1qSmtaV1poZFd4MEpUSXlKVEpESlRJeWFXUWxNaklsTTBFbE1qSXhOelk0TURJNE5EWXhNR0k1WmlVeU1pVTNSQ1UxUkNVeVF5VXlNbkJ5YjNCekpUSXlKVE5CSlRkQ0pUSXllQ1V5TWlVelFUVTFOQzQxT1RrNU9UQTRORFEzTWpZMkpUSkRKVEl5ZVNVeU1pVXpRVE01TkM0eU9UazVPVGd3TkRRNU5qYzJOU1V5UXlVeU1uY2xNaklsTTBFeE1qQWxNa01sTWpKb0pUSXlKVE5CT0RBbE1rTWxNako2YVc1a1pYZ2xNaklsTTBFek1TVXlReVV5TW1GdVoyeGxKVEl5SlROQk1DVTNSQ1V5UXlVeU1uTm9ZWEJsVTNSNWJHVWxNaklsTTBFbE4wSWxNakpoYkhCb1lTVXlNaVV6UVRFbE4wUWxNa01sTWpKc2FXNWxVM1I1YkdVbE1qSWxNMEVsTjBJbE4wUWxNa01sTWpKbWFXeHNVM1I1YkdVbE1qSWxNMEVsTjBJbE4wUWxNa01sTWpKd1lYUm9KVEl5SlROQkpUVkNKVGRDSlRJeVlXTjBhVzl1Y3lVeU1pVXpRU1UxUWlVM1FpVXlNbUZqZEdsdmJpVXlNaVV6UVNVeU1tMXZkbVVsTWpJbE1rTWxNako0SlRJeUpUTkJKVEl5TUNVeU1pVXlReVV5TW5rbE1qSWxNMEVsTWpKb0pUSkdNaVV5TWlVM1JDVXlReVUzUWlVeU1tRmpkR2x2YmlVeU1pVXpRU1V5TW14cGJtVWxNaklsTWtNbE1qSjRKVEl5SlROQkpUSXlkeVV5UmpJbE1qSWxNa01sTWpKNUpUSXlKVE5CSlRJeU1DVXlNaVUzUkNVeVF5VTNRaVV5TW1GamRHbHZiaVV5TWlVelFTVXlNbXhwYm1VbE1qSWxNa01sTWpKNEpUSXlKVE5CSlRJeWR5VXlNaVV5UXlVeU1ua2xNaklsTTBFbE1qSm9KVEpHTWlVeU1pVTNSQ1V5UXlVM1FpVXlNbUZqZEdsdmJpVXlNaVV6UVNVeU1teHBibVVsTWpJbE1rTWxNako0SlRJeUpUTkJKVEl5ZHlVeVJqSWxNaklsTWtNbE1qSjVKVEl5SlROQkpUSXlhQ1V5TWlVM1JDVXlReVUzUWlVeU1tRmpkR2x2YmlVeU1pVXpRU1V5TW1Oc2IzTmxKVEl5SlRkRUpUVkVKVGRFSlRWRUpUSkRKVEl5Wm05dWRGTjBlV3hsSlRJeUpUTkJKVGRDSlRkRUpUSkRKVEl5ZEdWNGRFSnNiMk5ySlRJeUpUTkJKVFZDSlRkQ0pUSXljRzl6YVhScGIyNGxNaklsTTBFbE4wSWxNako0SlRJeUpUTkJKVEl5TVRBbE1qSWxNa01sTWpKNUpUSXlKVE5CSlRJeWFDb3dMakV6SlRJeUpUSkRKVEl5ZHlVeU1pVXpRU1V5TW5jdE1qQWxNaklsTWtNbE1qSm9KVEl5SlROQkpUSXlhQ293TGpjMUpUSXlKVGRFSlRKREpUSXlkR1Y0ZENVeU1pVXpRU1V5TWlWRk55VTVOQ1ZDTXlWRk9DVkJSaVZDTnlWRk9TVTRNQ1U1UVNWRk9DVkNSaVU0TnlVeU1pVTNSQ1UxUkNVeVF5VXlNbUZ1WTJodmNuTWxNaklsTTBFbE5VSWxOMElsTWpKNEpUSXlKVE5CSlRJeU1DVXlNaVV5UXlVeU1ua2xNaklsTTBFbE1qSm9KVEpHTWlVeU1pVTNSQ1V5UXlVM1FpVXlNbmdsTWpJbE0wRWxNakozSlRKR01pVXlNaVV5UXlVeU1ua2xNaklsTTBFbE1qSXdKVEl5SlRkRUpUSkRKVGRDSlRJeWVDVXlNaVV6UVNVeU1uY2xNaklsTWtNbE1qSjVKVEl5SlROQkpUSXlhQ1V5UmpJbE1qSWxOMFFsTWtNbE4wSWxNako0SlRJeUpUTkJKVEl5ZHlVeVJqSWxNaklsTWtNbE1qSjVKVEl5SlROQkpUSXlhQ1V5TWlVM1JDVTFSQ1UzUkNVeVF5VXlNakUzTmpnd01qZzRNR1UxTVRJNEpUSXlKVE5CSlRkQ0pUSXlhV1FsTWpJbE0wRWxNakl4TnpZNE1ESTRPREJsTlRFeU9DVXlNaVV5UXlVeU1tNWhiV1VsTWpJbE0wRWxNakpzYVc1clpYSWxNaklsTWtNbE1qSjBaWGgwSlRJeUpUTkJKVEl5SlRJeUpUSkRKVEl5WjNKdmRYQWxNaklsTTBFbE1qSWxNaklsTWtNbE1qSnNhVzVyWlhKVWVYQmxKVEl5SlROQkpUSXlZbkp2YTJWdUpUSXlKVEpESlRJeWNHOXBiblJ6SlRJeUpUTkJKVFZDSlRkQ0pUSXllQ1V5TWlVelFUWXhOQzQxT1RrNU9UQTRORFEzTWpZMkpUSkRKVEl5ZVNVeU1pVXpRVE0zTnk0ek1qUTVPVGd6TVRreE5Ea2xOMFFsTWtNbE4wSWxNako0SlRJeUpUTkJOakUwTGpVNU9UazVNRGcwTkRjeU5qWWxNa01sTWpKNUpUSXlKVE5CTXpjM0xqTXlORGs1T0RNeE9URTBPU1UzUkNVMVJDVXlReVV5TW14dlkydGxaQ1V5TWlVelFXWmhiSE5sSlRKREpUSXlaR0YwWVVGMGRISnBZblYwWlhNbE1qSWxNMEVsTlVJbE5VUWxNa01sTWpKd2NtOXdjeVV5TWlVelFTVTNRaVV5TW5wcGJtUmxlQ1V5TWlVelFUTXlKVGRFSlRKREpUSXliR2x1WlZOMGVXeGxKVEl5SlROQkpUZENKVGRFSlRKREpUSXlabkp2YlNVeU1pVXpRU1UzUWlVeU1uZ2xNaklsTTBFMk1UUXVOVGs1T1Rrd09EUTBOekkyTmlVeVF5VXlNbmtsTWpJbE0wRXpOakF1TXpRNU9UazROVGt6TXpNd05DVXlReVV5TW1GdVoyeGxKVEl5SlROQk5DNDNNVEl6T0RnNU9EQXpPRFEyT1NVeVF5VXlNbWxrSlRJeUpUTkJKVEl5TVRjMk9EQXlOekJtTXpZMlpXUWxNaklsTjBRbE1rTWxNakowYnlVeU1pVXpRU1UzUWlVeU1tbGtKVEl5SlROQkpUSXlNVGMyT0RBeU9EUTJNVEEyWXprbE1qSWxNa01sTWpKNEpUSXlKVE5CTmpFMExqVTVPVGs1TURnME5EY3lOallsTWtNbE1qSjVKVEl5SlROQk16azBMakk1T1RrNU9EQTBORGsyTnpZMUpUSkRKVEl5WVc1bmJHVWxNaklsTTBFeExqVTNNRGM1TmpNeU5qYzVORGc1TmpZbE4wUWxOMFFsTWtNbE1qSXhOelk0TURJNE9HTXdNalUyWkNVeU1pVXpRU1UzUWlVeU1tbGtKVEl5SlROQkpUSXlNVGMyT0RBeU9EaGpNREkxTm1RbE1qSWxNa01sTWpKdVlXMWxKVEl5SlROQkpUSXliR2x1YTJWeUpUSXlKVEpESlRJeWRHVjRkQ1V5TWlVelFTVXlNaVZGTlNVNU1DVkJOaVV5TWlVeVF5VXlNbWR5YjNWd0pUSXlKVE5CSlRJeUpUSXlKVEpESlRJeWJHbHVhMlZ5Vkhsd1pTVXlNaVV6UVNVeU1tSnliMnRsYmlVeU1pVXlReVV5TW5CdmFXNTBjeVV5TWlVelFTVTFRaVUzUWlVeU1uZ2xNaklsTTBFM01EUXVOVGs1T1Rrd09EUTBOekkyTmlVeVF5VXlNbmtsTWpJbE0wRTBNelF1TWprNU9UazRNRFEwT1RZM05qVWxOMFFsTWtNbE4wSWxNako0SlRJeUpUTkJOekEwTGpVNU9UazVNRGcwTkRjeU5qWWxNa01sTWpKNUpUSXlKVE5CTVRRekxqVTVPVGs1T0RRM05ERXlNVEVsTjBRbE5VUWxNa01sTWpKc2IyTnJaV1FsTWpJbE0wRm1ZV3h6WlNVeVF5VXlNbVJoZEdGQmRIUnlhV0oxZEdWekpUSXlKVE5CSlRWQ0pUVkVKVEpESlRJeWNISnZjSE1sTWpJbE0wRWxOMElsTWpKNmFXNWtaWGdsTWpJbE0wRXpNeVUzUkNVeVF5VXlNbXhwYm1WVGRIbHNaU1V5TWlVelFTVTNRaVUzUkNVeVF5VXlNbVp5YjIwbE1qSWxNMEVsTjBJbE1qSjRKVEl5SlROQk5qYzBMalU1T1RrNU1EZzBORGN5TmpZbE1rTWxNako1SlRJeUpUTkJORE0wTGpJNU9UazVPREEwTkRrMk56WTFKVEpESlRJeVlXNW5iR1VsTWpJbE0wRXpMakUwTVRVNU1qWTFNelU0T1RjNU5DVXlReVV5TW1sa0pUSXlKVE5CSlRJeU1UYzJPREF5T0RRMk1UQTJZemtsTWpJbE4wUWxNa01sTWpKMGJ5VXlNaVV6UVNVM1FpVXlNbWxrSlRJeUpUTkJKVEl5TVRjMk9EQXhPVE14TURBME1qWWxNaklsTWtNbE1qSjRKVEl5SlROQk5Ua3lMalU1T1RrNU1EZzBORGN5TmpZbE1rTWxNako1SlRJeUpUTkJNVFF6TGpVNU9UazVPRFEzTkRFeU1URWxNa01sTWpKaGJtZHNaU1V5TWlVelFUTXVNVFF4TlRreU5qVXpOVGc1TnprekpUZEVKVGRFSlRKREpUSXlNVGMyT0RBeU9HUmtNbVkyWmpRbE1qSWxNMEVsTjBJbE1qSnBaQ1V5TWlVelFTVXlNakUzTmpnd01qaGtaREptTm1ZME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U1UYzJPREF5T0dVMFlXWmlaRE1sTWpJbE4wUWxNa01sTjBJbE1qSnVZVzFsSlRJeUpUTkJKVEl5SlVVMUpUa3dKVGhFSlVVM0pVRTNKVUl3SlRJeUpUSkRKVEl5ZEhsd1pTVXlNaVV6UVNVeU1uTjBjbWx1WnlVeU1pVXlReVV5TW5aaGJIVmxKVEl5SlROQkpUSXlKVEl5SlRKREpUSXlZMkYwWldkdmNua2xNaklsTTBFbE1qSmtaV1poZFd4MEpUSXlKVEpESlRJeWFXUWxNaklsTTBFbE1qSXhOelk0TURJNFpUUmhaalJpTn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kUzTmpnd01qaGxOR0ZtTVdWakpUSXlKVGRFSlRKREpUZENKVEl5Ym1GdFpTVXlNaVV6UVNVeU1pVkZPQ1ZDUmlVNVJTVkZOaVU0UlNWQk5TVXlNaVV5UXlVeU1uUjVjR1VsTWpJbE0wRWxNakpzYVc1ckpUSXlKVEpESlRJeWRtRnNkV1VsTWpJbE0wRWxNaklsTWpJbE1rTWxNakpqWVhSbFoyOXllU1V5TWlVelFTVXlNbVJsWm1GMWJIUWxNaklsTWtNbE1qSnBaQ1V5TWlVelFTVXlNakUzTmpnd01qaGxOR0ZtTkdVMEpUSXlKVGRFSlRKREpUZENKVEl5Ym1GdFpTVXlNaVV6UVNVeU1pVkZOQ1ZDUlNWQ1JpVkZOeVZCUXlWQ1FTVXlNaVV5UXlVeU1uUjVjR1VsTWpJbE0wRWxNakp6ZEhKcGJtY2xNaklsTWtNbE1qSjJZV3gxWlNVeU1pVXpRU1V5TWlVeU1pVXlReVV5TW1OaGRHVm5iM0o1SlRJeUpUTkJKVEl5WkdWbVlYVnNkQ1V5TWlVeVF5VXlNbWxrSlRJeUpUTkJKVEl5TVRjMk9EQXlPR1UwWVdZMk1EUWxNaklsTjBRbE5VUWxNa01sTWpKd2NtOXdjeVV5TWlVelFTVTNRaVV5TW5nbE1qSWxNMEUxTnpFdU5UazVPVGt3T0RRME56STJOaVV5UXlVeU1ua2xNaklsTTBFMU1qa3VNekF3TURFNE16RXdOVFEyT1NVeVF5VXlNbmNsTWpJbE0wRTROaVV5UXlVeU1tZ2xNaklsTTBFME5TVXlReVV5TW5wcGJtUmxlQ1V5TWlVelFUTTBKVEpESlRJeVlXNW5iR1VsTWpJbE0wRXdKVGRFSlRKREpUSXljMmhoY0dWVGRIbHNaU1V5TWlVelFTVTNRaVV5TW1Gc2NHaGhKVEl5SlROQk1TVTNSQ1V5UXlVeU1teHBibVZUZEhsc1pTVXlNaVV6UVNVM1FpVTNSQ1V5UXlVeU1tWnBiR3hUZEhsc1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MUpUazFKVGcySlVVMUpUa3pKVGd4SlVVMkpUZzRKVGt3SlVVMUpUaEJKVGxHSlVVMUpUbERKVUU0SlVVMUpVSTVKVUl6SlVVMUpUaEdKVUl3SlVVMEpVSTRKVGhCSlVVMkpUbEZKVUky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GMyT0RBeU9HWmlNMlkzWkRJbE1qSWxNMEVsTjBJbE1qSnBaQ1V5TWlVelFTVXlNakUzTmpnd01qaG1Zak5tTjJReUpUSXlKVEpESlRJeWJtRnRaU1V5TWlVelFTVXlNbXhwYm10bGNpVXlNaVV5UXlVeU1uUmxlSFFsTWpJbE0wRWxNaklsUlRZbE9UZ2xRVVlsTWpJbE1rTWxNakpuY205MWNDVXlNaVV6UVNVeU1pVXlNaVV5UXlVeU1teHBibXRsY2xSNWNHVWxNaklsTTBFbE1qSmljbTlyWlc0bE1qSWxNa01sTWpKd2IybHVkSE1sTWpJbE0wRWxOVUlsTjBJbE1qSjRKVEl5SlROQk5qRTBMalU1T1RrNU1EZzBORGN5TmpZbE1rTWxNako1SlRJeUpUTkJOVEF4TGpnd01EQXdPREUzTnpjMU56STJKVGRFSlRKREpUZENKVEl5ZUNVeU1pVXpRVFl4TkM0MU9UazVPVEE0TkRRM01qWTJKVEpESlRJeWVTVXlNaVV6UVRVd01TNDRNREF3TURneE56YzNOVGN5TmlVM1JDVTFSQ1V5UXlVeU1teHZZMnRsWkNVeU1pVXpRV1poYkhObEpUSkRKVEl5WkdGMFlVRjBkSEpwWW5WMFpYTWxNaklsTTBFbE5VSWxOVVFsTWtNbE1qSndjbTl3Y3lVeU1pVXpRU1UzUWlVeU1ucHBibVJsZUNVeU1pVXpRVE0xSlRkRUpUSkRKVEl5YkdsdVpWTjBlV3hsSlRJeUpUTkJKVGRDSlRkRUpUSkRKVEl5Wm5KdmJTVXlNaVV6UVNVM1FpVXlNbmdsTWpJbE0wRTJNVFF1TlRrNU9Ua3dPRFEwTnpJMk5pVXlReVV5TW5rbE1qSWxNMEUwTnpRdU1qazVPVGs0TURRME9UWTNOalVsTWtNbE1qSmhibWRzWlNVeU1pVXpRVFF1TnpFeU16ZzRPVGd3TXpnME5qa2xNa01sTWpKcFpDVXlNaVV6UVNVeU1qRTNOamd3TWpnME5qRXdObU01SlRJeUpUZEVKVEpESlRJeWRHOGxNaklsTTBFbE4wSWxNakpwWkNVeU1pVXpRU1V5TWpFM05qZ3dNamhrWkRKbU5tWTBKVEl5SlRKREpUSXllQ1V5TWlVelFUWXhOQzQxT1RrNU9UQTRORFEzTWpZMkpUSkRKVEl5ZVNVeU1pVXpRVFV5T1M0ek1EQXdNVGd6TVRBMU5EWTVKVEpESlRJeVlXNW5iR1VsTWpJbE0wRXhMalUzTURjNU5qTXlOamM1TkRnNU5qZ2xOMFFsTjBRbE1rTWxNakl4TnpZNE1ESTRaVFJpTVRoak5pVXlNaVV6UVNVM1FpVXlNbWxrSlRJeUpUTkJKVEl5TVRjMk9EQXlPR1UwWWpFNFl6W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elk0TURKaE5EZ3pZVFkzTmlVeU1pVTNSQ1V5UXlVM1FpVXlNbTVoYldVbE1qSWxNMEVsTWpJbFJUVWxPVEFsT0VRbFJUY2xRVGNsUWpBbE1qSWxNa01sTWpKMGVYQmxKVEl5SlROQkpUSXljM1J5YVc1bkpUSXlKVEpESlRJeWRtRnNkV1VsTWpJbE0wRWxNaklsTWpJbE1rTWxNakpqWVhSbFoyOXllU1V5TWlVelFTVXlNbVJsWm1GMWJIUWxNaklsTWtNbE1qSnBaQ1V5TWlVelFTVXlNakUzTmpnd01tRTBPRE5oTlRGak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jMk9EQXlZVFE0TTJFNU5qZ2xNaklsTjBRbE1rTWxOMElsTWpKdVlXMWxKVEl5SlROQkpUSXlKVVU0SlVKR0pUbEZKVVUySlRoRkpVRTFKVEl5SlRKREpUSXlkSGx3WlNVeU1pVXpRU1V5TW14cGJtc2xNaklsTWtNbE1qSjJZV3gxWlNVeU1pVXpRU1V5TWlVeU1pVXlReVV5TW1OaGRHVm5iM0o1SlRJeUpUTkJKVEl5WkdWbVlYVnNkQ1V5TWlVeVF5VXlNbWxrSlRJeUpUTkJKVEl5TVRjMk9EQXlZVFE0TTJFMk16Y2xNaklsTjBRbE1rTWxOMElsTWpKdVlXMWxKVEl5SlROQkpUSXlKVVUwSlVKRkpVSkdKVVUzSlVGREpVSkJKVEl5SlRKREpUSXlkSGx3WlNVeU1pVXpRU1V5TW5OMGNtbHVaeVV5TWlVeVF5VXlNblpoYkhWbEpUSXlKVE5CSlRJeUpUSXlKVEpESlRJeVkyRjBaV2R2Y25rbE1qSWxNMEVsTWpKa1pXWmhkV3gwSlRJeUpUSkRKVEl5YVdRbE1qSWxNMEVsTWpJeE56WTRNREpoTkRnellXSmxKVEl5SlRkRUpUVkVKVEpESlRJeWNISnZjSE1sTWpJbE0wRWxOMElsTWpKNEpUSXlKVE5CTXpNeUxqVTVPVGs1TURnME5EY3lOalUySlRKREpUSXllU1V5TWlVelFUY3lNaTR5T1RrNU9EYzNPVEk1TmpnNEpUSkRKVEl5ZHlVeU1pVXpRVGcySlRKREpUSXlhQ1V5TWlVelFUUTFKVEpESlRJeWVtbHVaR1Y0SlRJeUpUTkJNellsTWtNbE1qSmhibWRzWlNVeU1pVXpRVEFsTjBRbE1rTWxNakp6YUdGd1pWTjBlV3hsSlRJeUpUTkJKVGRDSlRJeVlXeHdhR0VsTWpJbE0wRXhKVGRFSlRKREpUSXliR2x1WlZOMGVXeGxKVEl5SlROQkpUZENKVGRFSlRKREpUSXlabWxzYkZOMGVXeG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Z2xRalFsUVRJbFJUVWxPRUVsUVRFbFJUUWxRa0VsUWtFbFJUVWxPVEVsT1RnbFJUVWxRa01sT0RBbFJUVWxPRFVsUWpjbFJUVWxPRVlsT1RFbFJUY2xRVFVsUVRn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l4TnpZNE1ESmhPVGxoTURNeFppVXlNaVV6UVNVM1FpVXlNbWxrSlRJeUpUTkJKVEl5TVRjMk9EQXlZVGs1WVRBek1XWWxNaklsTWtNbE1qSnVZVzFsSlRJeUpUTkJKVEl5YkdsdWEyVnlKVEl5SlRKREpUSXlkR1Y0ZENVeU1pVXpRU1V5TWlVeU1pVXlReVV5TW1keWIzVndKVEl5SlROQkpUSXlKVEl5SlRKREpUSXliR2x1YTJWeVZIbHdaU1V5TWlVelFTVXlNbUp5YjJ0bGJpVXlNaVV5UXlVeU1uQnZhVzUwY3lVeU1pVXpRU1UxUWlVM1FpVXlNbmdsTWpJbE0wRXpOelV1TlRrNU9Ua3dPRFEwTnpJMk5UWWxNa01sTWpKNUpUSXlKVE5CTmprMkxqVWxOMFFsTWtNbE4wSWxNako0SlRJeUpUTkJNemMxTGpVNU9UazVNRGcwTkRjeU5qVTJKVEpESlRJeWVTVXlNaVV6UVRZNU5pNDFKVGRFSlRWRUpUSkRKVEl5Ykc5amEyVmtKVEl5SlROQlptRnNjMlVsTWtNbE1qSmtZWFJoUVhSMGNtbGlkWFJsY3lVeU1pVXpRU1UxUWlVMVJDVXlReVV5TW5CeWIzQnpKVEl5SlROQkpUZENKVEl5ZW1sdVpHVjRKVEl5SlROQk16Y2xOMFFsTWtNbE1qSnNhVzVsVTNSNWJHVWxNaklsTTBFbE4wSWxOMFFsTWtNbE1qSm1jbTl0SlRJeUpUTkJKVGRDSlRJeWVDVXlNaVV6UVRNM05TNDFPVGs1T1RBNE5EUTNNalkxTmlVeVF5VXlNbmtsTWpJbE0wRTJOekF1TnpBd01ERXlNakEzTURNeE1pVXlReVV5TW1GdVoyeGxKVEl5SlROQk5DNDNNVEl6T0RnNU9EQXpPRFEyT1NVeVF5VXlNbWxrSlRJeUpUTkJKVEl5TVRjMk9EQXlNV0U0WXpReU1UTWxNaklsTjBRbE1rTWxNakowYnlVeU1pVXpRU1UzUWlVeU1tbGtKVEl5SlROQkpUSXlNVGMyT0RBeU9HVTBZakU0WXpZbE1qSWxNa01sTWpKNEpUSXlKVE5CTXpjMUxqVTVPVGs1TURnME5EY3lOalUySlRKREpUSXllU1V5TWlVelFUY3lNaTR5T1RrNU9EYzNPVEk1TmpnNEpUSkRKVEl5WVc1bmJHVWxNaklsTTBFeExqVTNNRGM1TmpNeU5qYzVORGc1TmpZbE4wUWxOMFFsTWtNbE1qSXhOelk0TURKaE5EZ3pZMlZqTlNVeU1pVXpRU1UzUWlVeU1tbGtKVEl5SlROQkpUSXlNVGMyT0RBeVlUUTRNMk5sWXpVbE1qSWxNa01sTWpKdVlXMWxKVEl5SlROQkpUSXljbTkxYm1SU1pXTjBZVzVuYkdVbE1qSWxNa01sTWpKMGFYUnNaU1V5TWlVelFTVXlNaVZGTlNVNVF5VTROaVZGT0NWQk55VTVNaVZGTnlVNVJpVkJP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JeE56WTRNREpoWVdKbVpUUmhPU1V5TWlVM1JDVXlReVUzUWlVeU1tNWhiV1VsTWpJbE0wRWxNaklsUlRVbE9UQWxPRVFsUlRjbFFUY2xRakFsTWpJbE1rTWxNakowZVhCbEpUSXlKVE5CSlRJeWMzUnlhVzVuSlRJeUpUSkRKVEl5ZG1Gc2RXVWxNaklsTTBFbE1qSWxNaklsTWtNbE1qSmpZWFJsWjI5eWVTVXlNaVV6UVNVeU1tUmxabUYxYkhRbE1qSWxNa01sTWpKcFpDVXlNaVV6UVNVeU1qRTNOamd3TW1GaFltWmxNamMy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NVGMyT0RBeVlXRmlabVZpWVdRbE1qSWxOMFFsTWtNbE4wSWxNakp1WVcxbEpUSXlKVE5CSlRJeUpVVTRKVUpHSlRsRkpVVTJKVGhGSlVFMUpUSXlKVEpESlRJeWRIbHdaU1V5TWlVelFTVXlNbXhwYm1zbE1qSWxNa01sTWpKMllXeDFaU1V5TWlVelFTVXlNaVV5TWlVeVF5VXlNbU5oZEdWbmIzSjVKVEl5SlROQkpUSXlaR1ZtWVhWc2RDVXlNaVV5UXlVeU1tbGtKVEl5SlROQkpUSXlNVGMyT0RBeVlXRmlabVZsWlRVbE1qSWxOMFFsTWtNbE4wSWxNakp1WVcxbEpUSXlKVE5CSlRJeUpVVTBKVUpGSlVKR0pVVTNKVUZESlVKQkpUSXlKVEpESlRJeWRIbHdaU1V5TWlVelFTVXlNbk4wY21sdVp5VXlNaVV5UXlVeU1uWmhiSFZsSlRJeUpUTkJKVEl5SlRJeUpUSkRKVEl5WTJGMFpXZHZjbmtsTWpJbE0wRWxNakprWldaaGRXeDBKVEl5SlRKREpUSXlhV1FsTWpJbE0wRWxNakl4TnpZNE1ESmhZV0ptWlRBME5TVXlNaVUzUkNVMVJDVXlReVV5TW5CeWIzQnpKVEl5SlROQkpUZENKVEl5ZUNVeU1pVXpRVFUzTVM0MU9UazVPVEE0TkRRM01qWTJKVEpESlRJeWVTVXlNaVV6UVRZd09TNHpNREF3TVRnek1UQTFORFk1SlRKREpUSXlkeVV5TWlVelFUZzJKVEpESlRJeWFDVXlNaVV6UVRRMUpUSkRKVEl5ZW1sdVpHVjRKVEl5SlROQk16Z2xNa01sTWpKaGJtZHNaU1V5TWlVelFUQWxOMFFsTWtNbE1qSnphR0Z3WlZOMGVXeGxKVEl5SlROQkpUZENKVEl5WVd4d2FHRWxNaklsTTBFeEpUZEVKVEpESlRJeWJHbHVaVk4wZVd4bEpUSXlKVE5CSlRkQ0pUZEVKVEpESlRJeVptbHNiRk4wZVd4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VbE9UVWxPRFlsUlRVbE9UTWxPREVsUlRnbFFUSWxRVUlsUlRRbFFqa2xRakFsUlRnbFFqVWxRakF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XhOelk0TURKaFpXSXpOMlppTkNVeU1pVXpRU1UzUWlVeU1tbGtKVEl5SlROQkpUSXlNVGMyT0RBeVlXVmlNemRtWWpRbE1qSWxNa01sTWpKdVlXMWxKVEl5SlROQkpUSXliR2x1YTJWeUpUSXlKVEpESlRJeWRHVjRkQ1V5TWlVelFTVXlNaVV5TWlVeVF5VXlNbWR5YjNWd0pUSXlKVE5CSlRJeUpUSXlKVEpESlRJeWJHbHVhMlZ5Vkhsd1pTVXlNaVV6UVNVeU1tSnliMnRsYmlVeU1pVXlReVV5TW5CdmFXNTBjeVV5TWlVelFTVTFRaVUzUWlVeU1uZ2xNaklsTTBFMk1UUXVOVGs1T1Rrd09EUTBOekkyTmlVeVF5VXlNbmtsTWpJbE0wRTFPVEV1T0RBd01ERTRNekV3TlRRMk9TVTNSQ1V5UXlVM1FpVXlNbmdsTWpJbE0wRTJNVFF1TlRrNU9Ua3dPRFEwTnpJMk5pVXlReVV5TW5rbE1qSWxNMEUxT1RFdU9EQXdNREU0TXpFd05UUTJPU1UzUkNVMVJDVXlReVV5TW14dlkydGxaQ1V5TWlVelFXWmhiSE5sSlRKREpUSXlaR0YwWVVGMGRISnBZblYwWlhNbE1qSWxNMEVsTlVJbE5VUWxNa01sTWpKd2NtOXdjeVV5TWlVelFTVTNRaVV5TW5wcGJtUmxlQ1V5TWlVelFUTTVKVGRFSlRKREpUSXliR2x1WlZOMGVXeGxKVEl5SlROQkpUZENKVGRFSlRKREpUSXlabkp2YlNVeU1pVXpRU1UzUWlVeU1uZ2xNaklsTTBFMk1UUXVOVGs1T1Rrd09EUTBOekkyTmlVeVF5VXlNbmtsTWpJbE0wRTFOelF1TXpBd01ERTRNekV3TlRRMk9TVXlReVV5TW1GdVoyeGxKVEl5SlROQk5DNDNNVEl6T0RnNU9EQXpPRFEyT1NVeVF5VXlNbWxrSlRJeUpUTkJKVEl5TVRjMk9EQXlPR1JrTW1ZMlpqUWxNaklsTjBRbE1rTWxNakowYnlVeU1pVXpRU1UzUWlVeU1tbGtKVEl5SlROQkpUSXlNVGMyT0RBeVlUUTRNMk5sWXpVbE1qSWxNa01sTWpKNEpUSXlKVE5CTmpFMExqVTVPVGs1TURnME5EY3lOallsTWtNbE1qSjVKVEl5SlROQk5qQTVMak13TURBeE9ETXhNRFUwTmprbE1rTWxNakpoYm1kc1pTVXlNaVV6UVRFdU5UY3dOemsyTXpJMk56azBPRGsyT0NVM1JDVTNSQ1V5UXlVeU1qRTNOamd3TW1GaFl6QXhZV0ZrSlRJeUpUTkJKVGRDSlRJeWFXUWxNaklsTTBFbE1qSXhOelk0TURKaFlXTXdNV0ZoWkNVeU1pVXlReVV5TW01aGJXVWxNaklsTTBFbE1qSnliM1Z1WkZKbFkzUmhibWRzWlNVeU1pVXlReVV5TW5ScGRHeGxKVEl5SlROQkpUSXlKVVUxSlRsREpUZzJKVVU0SlVFM0pUa3lKVVUzSlRsR0pVRTVKVVUxSlVKRUpVRXlKVEl5SlRKREpUSXlZMkYwWldkdmNua2xNaklsTTBFbE1qSmlZWE5wWX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pFM05qZ3dNbUk0TWpNM016Z3lKVEl5SlRkRUpUSkRKVGRDSlRJeWJtRnRaU1V5TWlVelFTVXlNaVZGTlNVNU1DVTRSQ1ZGTnlWQk55VkNNQ1V5TWlVeVF5VXlNblI1Y0dVbE1qSWxNMEVsTWpKemRISnBibWNsTWpJbE1rTWxNakoyWVd4MVpTVXlNaVV6UVNVeU1pVXlNaVV5UXlVeU1tTmhkR1ZuYjNKNUpUSXlKVE5CSlRJeVpHVm1ZWFZzZENVeU1pVXlReVV5TW1sa0pUSXlKVE5CSlRJeU1UYzJPREF5WWpneU16ZGpaR01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XhOelk0TURKaU9ESXpOMkl5TkNVeU1pVTNSQ1V5UXlVM1FpVXlNbTVoYldVbE1qSWxNMEVsTWpJbFJUZ2xRa1lsT1VVbFJUWWxPRVVsUVRVbE1qSWxNa01sTWpKMGVYQmxKVEl5SlROQkpUSXliR2x1YXlVeU1pVXlReVV5TW5aaGJIVmxKVEl5SlROQkpUSXlKVEl5SlRKREpUSXlZMkYwWldkdmNua2xNaklsTTBFbE1qSmtaV1poZFd4MEpUSXlKVEpESlRJeWFXUWxNaklsTTBFbE1qSXhOelk0TURKaU9ESXpOems0TkNVeU1pVTNSQ1V5UXlVM1FpVXlNbTVoYldVbE1qSWxNMEVsTWpJbFJUUWxRa1VsUWtZbFJUY2xRVU1sUWtFbE1qSWxNa01sTWpKMGVYQmxKVEl5SlROQkpUSXljM1J5YVc1bkpUSXlKVEpESlRJeWRtRnNkV1VsTWpJbE0wRWxNaklsTWpJbE1rTWxNakpqWVhSbFoyOXllU1V5TWlVelFTVXlNbVJsWm1GMWJIUWxNaklsTWtNbE1qSnBaQ1V5TWlVelFTVXlNakUzTmpnd01tSTRNak0zTTJVeEpUSXlKVGRFSlRWRUpUSkRKVEl5Y0hKdmNITWxNaklsTTBFbE4wSWxNako0SlRJeUpUTkJNakUwTGpVNU9UazVNRGcwTkRjeU5qVTJKVEpESlRJeWVTVXlNaVV6UVRnd09TNHlPVGs1T0RjM09USTVOamc0SlRKREpUSXlkeVV5TWlVelFUZzJKVEpESlRJeWFDVXlNaVV6UVRRMUpUSkRKVEl5ZW1sdVpHVjRKVEl5SlROQk5EQWxNa01sTWpKaGJtZHNaU1V5TWlVelFUQWxOMFFsTWtNbE1qSnphR0Z3WlZOMGVXeGxKVEl5SlROQkpUZENKVEl5WVd4d2FHRWxNaklsTTBFeEpUZEVKVEpESlRJeWJHbHVaVk4wZVd4bEpUSXlKVE5CSlRkQ0pUZEVKVEpESlRJeVptbHNiRk4wZVd4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RbFFqZ2xPRUlsUlRZbE9VVWxRallsUlRVbFFqY2xRaklsUlRVbE9FUWxPVFlsUlRVbE9EY2xRa0VsUlRRbFFqa2xRVFlsUlRjbE9UUWxRa0lsUlRRbFFrWWxRVEVsUlRZbE9ERWxRVV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XhOelk0TURKaU9ESXpPV0kzWlNVeU1pVXpRU1UzUWlVeU1tbGtKVEl5SlROQkpUSXlNVGMyT0RBeVlqZ3lNemxpTjJVbE1qSWxNa01sTWpKdVlXMWxKVEl5SlROQkpUSXljbTkxYm1SU1pXTjBZVzVuYkdVbE1qSWxNa01sTWpKMGFYUnNaU1V5TWlVelFTVXlNaVZGTlNVNVF5VTROaVZGT0NWQk55VTVNaVZGTnlVNVJpVkJP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JeE56WTRNREppT0RWak9UZG1OeVV5TWlVM1JDVXlReVUzUWlVeU1tNWhiV1VsTWpJbE0wRWxNaklsUlRVbE9UQWxPRVFsUlRjbFFUY2xRakFsTWpJbE1rTWxNakowZVhCbEpUSXlKVE5CSlRJeWMzUnlhVzVuSlRJeUpUSkRKVEl5ZG1Gc2RXVWxNaklsTTBFbE1qSWxNaklsTWtNbE1qSmpZWFJsWjI5eWVTVXlNaVV6UVNVeU1tUmxabUYxYkhRbE1qSWxNa01sTWpKcFpDVXlNaVV6UVNVeU1qRTNOamd3TW1JNE5XTTVPVGcw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NVGMyT0RBeVlqZzFZemxpTnpnbE1qSWxOMFFsTWtNbE4wSWxNakp1WVcxbEpUSXlKVE5CSlRJeUpVVTRKVUpHSlRsRkpVVTJKVGhGSlVFMUpUSXlKVEpESlRJeWRIbHdaU1V5TWlVelFTVXlNbXhwYm1zbE1qSWxNa01sTWpKMllXeDFaU1V5TWlVelFTVXlNaVV5TWlVeVF5VXlNbU5oZEdWbmIzSjVKVEl5SlROQkpUSXlaR1ZtWVhWc2RDVXlNaVV5UXlVeU1tbGtKVEl5SlROQkpUSXlNVGMyT0RBeVlqZzFZemt4WmpVbE1qSWxOMFFsTWtNbE4wSWxNakp1WVcxbEpUSXlKVE5CSlRJeUpVVTBKVUpGSlVKR0pVVTNKVUZESlVKQkpUSXlKVEpESlRJeWRIbHdaU1V5TWlVelFTVXlNbk4wY21sdVp5VXlNaVV5UXlVeU1uWmhiSFZsSlRJeUpUTkJKVEl5SlRJeUpUSkRKVEl5WTJGMFpXZHZjbmtsTWpJbE0wRWxNakprWldaaGRXeDBKVEl5SlRKREpUSXlhV1FsTWpJbE0wRWxNakl4TnpZNE1ESmlPRFZqT1RrMk55VXlNaVUzUkNVMVJDVXlReVV5TW5CeWIzQnpKVEl5SlROQkpUZENKVEl5ZUNVeU1pVXpRVFExTnk0MU9UazVPVEE0TkRRM01qWTFOaVV5UXlVeU1ua2xNaklsTTBFNE1Ea3VNams1T1RnM056a3lPVFk0T0NVeVF5VXlNbmNsTWpJbE0wRTROaVV5UXlVeU1tZ2xNaklsTTBFME5TVXlReVV5TW5wcGJtUmxlQ1V5TWlVelFUUXhKVEpESlRJeVlXNW5iR1VsTWpJbE0wRXdKVGRFSlRKREpUSXljMmhoY0dWVGRIbHNaU1V5TWlVelFTVTNRaVV5TW1Gc2NHaGhKVEl5SlROQk1TVTNSQ1V5UXlVeU1teHBibVZUZEhsc1pTVXlNaVV6UVNVM1FpVTNSQ1V5UXlVeU1tWnBiR3hUZEhsc1pTVXlNaVV6UVNVM1FpVTNSQ1V5UXlVeU1uQmhkR2dsTWpJbE0wRWxOVUlsTjBJbE1qSmhZM1JwYjI1ekpUSXlKVE5CSlRWQ0pUZENKVEl5WVdOMGFXOXVKVEl5SlROQkpUSXliVzkyWlNVeU1pVXlReVV5TW5nbE1qSWxNMEVsTWpJd0pUSXlKVEpESlRJeWVTVXlNaVV6UVNVeU1qUWxNaklsTjBRbE1rTWxOMElsTWpKaFkzUnBiMjRsTWpJbE0wRWxNakp4ZFdGa2NtRjBhV05EZFhKMlpTVXlNaVV5UXlVeU1uZ3hKVEl5SlROQkpUSXlNQ1V5TWlVeVF5VXlNbmt4SlRJeUpUTkJKVEl5TUNVeU1pVXlReVV5TW5nbE1qSWxNMEVsTWpJMEpUSXlKVEpESlRJeWVTVXlNaVV6UVNVeU1qQWxNaklsTjBRbE1rTWxOMElsTWpKaFkzUnBiMjRsTWpJbE0wRWxNakpzYVc1bEpUSXlKVEpESlRJeWVDVXlNaVV6UVNVeU1uY3ROQ1V5TWlVeVF5VXlNbmtsTWpJbE0wRWxNakl3SlRJeUpUZEVKVEpESlRkQ0pUSXlZV04wYVc5dUpUSXlKVE5CSlRJeWNYVmhaSEpoZEdsalEzVnlkbVVsTWpJbE1rTWxNako0TVNVeU1pVXpRU1V5TW5jbE1qSWxNa01sTWpKNU1TVXlNaVV6UVNVeU1qQWxNaklsTWtNbE1qSjRKVEl5SlROQkpUSXlkeVV5TWlVeVF5VXlNbmtsTWpJbE0wRWxNakkwSlRJeUpUZEVKVEpESlRkQ0pUSXlZV04wYVc5dUpUSXlKVE5CSlRJeWJHbHVaU1V5TWlVeVF5VXlNbmdsTWpJbE0wRWxNakozSlRJeUpUSkRKVEl5ZVNVeU1pVXpRU1V5TW1ndE5DVXlNaVUzUkNVeVF5VTNRaVV5TW1GamRHbHZiaVV5TWlVelFTVXlNbkYxWVdSeVlYUnBZME4xY25abEpUSXlKVEpESlRJeWVERWxNaklsTTBFbE1qSjNKVEl5SlRKREpUSXllVEVsTWpJbE0wRWxNakpvSlRJeUpUSkRKVEl5ZUNVeU1pVXpRU1V5TW5jdE5DVXlNaVV5UXlVeU1ua2xNaklsTTBFbE1qSm9KVEl5SlRkRUpUSkRKVGRDSlRJeVlXTjBhVzl1SlRJeUpUTkJKVEl5YkdsdVpTVXlNaVV5UXlVeU1uZ2xNaklsTTBFbE1qSTBKVEl5SlRKREpUSXllU1V5TWlVelFTVXlNbWdsTWpJbE4wUWxNa01sTjBJbE1qSmhZM1JwYjI0bE1qSWxNMEVsTWpKeGRXRmtjbUYwYVdORGRYSjJaU1V5TWlVeVF5VXlNbmd4SlRJeUpUTkJKVEl5TUNVeU1pVXlReVV5TW5reEpUSXlKVE5CSlRJeWFDVXlNaVV5UXlVeU1uZ2xNaklsTTBFbE1qSXdKVEl5SlRKREpUSXllU1V5TWlVelFTVXlNbWd0TkNVeU1pVTNSQ1V5UXlVM1FpVXlNbUZqZEdsdmJpVXlNaVV6UVNVeU1tTnNiM05sSlRJeUpUZEVKVFZFSlRkRUpUVkVKVEpESlRJeVptOXVkRk4wZVd4bEpUSXlKVE5CSlRkQ0pUZEVKVEpESlRJeWRHVjRkRUpzYjJOckpUSXlKVE5CSlRWQ0pUZENKVEl5Y0c5emFYUnBiMjRsTWpJbE0wRWxOMElsTWpKNEpUSXlKVE5CTVRBbE1rTWxNako1SlRJeUpUTkJNQ1V5UXlVeU1uY2xNaklsTTBFbE1qSjNMVEl3SlRJeUpUSkRKVEl5YUNVeU1pVXpRU1V5TW1nbE1qSWxOMFFsTWtNbE1qSjBaWGgwSlRJeUpUTkJKVEl5SlVVMEpVSkdKVUV4SlVVMkpUZ3hKVUZHSlVVM0pUazFKVGs1SlVVMkpVRXhKVUV6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GMyT0RBeVlqZzFZMk5tTTJRbE1qSWxNMEVsTjBJbE1qSnBaQ1V5TWlVelFTVXlNakUzTmpnd01tSTROV05qWmpOa0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U1UYzJPREF5WXpObE1UZGpORFVsTWpJbE4wUWxNa01sTjBJbE1qSnVZVzFsSlRJeUpUTkJKVEl5SlVVMUpUa3dKVGhFSlVVM0pVRTNKVUl3SlRJeUpUSkRKVEl5ZEhsd1pTVXlNaVV6UVNVeU1uTjBjbWx1WnlVeU1pVXlReVV5TW5aaGJIVmxKVEl5SlROQkpUSXlKVEl5SlRKREpUSXlZMkYwWldkdmNua2xNaklsTTBFbE1qSmtaV1poZFd4MEpUSXlKVEpESlRJeWFXUWxNaklsTTBFbE1qSXhOelk0TURKak0yVXhOMkV4WV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kUzTmpnd01tTXpaVEUzTmpRekpUSXlKVGRFSlRKREpUZENKVEl5Ym1GdFpTVXlNaVV6UVNVeU1pVkZPQ1ZDUmlVNVJTVkZOaVU0UlNWQk5TVXlNaVV5UXlVeU1uUjVjR1VsTWpJbE0wRWxNakpzYVc1ckpUSXlKVEpESlRJeWRtRnNkV1VsTWpJbE0wRWxNaklsTWpJbE1rTWxNakpqWVhSbFoyOXllU1V5TWlVelFTVXlNbVJsWm1GMWJIUWxNaklsTWtNbE1qSnBaQ1V5TWlVelFTVXlNakUzTmpnd01tTXpaVEUzTldVNEpUSXlKVGRFSlRKREpUZENKVEl5Ym1GdFpTVXlNaVV6UVNVeU1pVkZOQ1ZDUlNWQ1JpVkZOeVZCUXlWQ1FTVXlNaVV5UXlVeU1uUjVjR1VsTWpJbE0wRWxNakp6ZEhKcGJtY2xNaklsTWtNbE1qSjJZV3gxWlNVeU1pVXpRU1V5TWlVeU1pVXlReVV5TW1OaGRHVm5iM0o1SlRJeUpUTkJKVEl5WkdWbVlYVnNkQ1V5TWlVeVF5VXlNbWxrSlRJeUpUTkJKVEl5TVRjMk9EQXlZek5sTVRjMU56SWxNaklsTjBRbE5VUWxNa01sTWpKd2NtOXdjeVV5TWlVelFTVTNRaVV5TW5nbE1qSWxNMEUwTlRjdU5UazVPVGt3T0RRME56STJOVFlsTWtNbE1qSjVKVEl5SlROQk9URTRMakk1T1RrNE56YzVNamsyT0RnbE1rTWxNakozSlRJeUpUTkJPRFlsTWtNbE1qSm9KVEl5SlROQk5EVWxNa01sTWpKNmFXNWtaWGdsTWpJbE0wRTBNaVV5UXlVeU1tRnVaMnhsSlRJeUpUTkJNQ1UzUkNVeVF5VXlNbk5vWVhCbFUzUjViR1VsTWpJbE0wRWxOMElsTWpKaGJIQm9ZU1V5TWlVelFURWxOMFFsTWtNbE1qSnNhVzVsVTNSNWJHVWxNaklsTTBFbE4wSWxOMFFsTWtNbE1qSm1hV3hzVTNSNWJH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DVkNRU1ZCTkNWRk5pVTVPQ1U1TXlWRk55VkNRaVU1TXlWRk5pVTVSQ1U1Uml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kUzTmpnd01tTTRaVE01TXpsaUpUSXlKVE5CSlRkQ0pUSXlhV1FsTWpJbE0wRWxNakl4TnpZNE1ESmpPR1V6T1RNNVlpVXlNaVV5UXlVeU1tNWhiV1VsTWpJbE0wRWxNakpzYVc1clpYSWxNaklsTWtNbE1qSjBaWGgwSlRJeUpUTkJKVEl5SlRJeUpUSkRKVEl5WjNKdmRYQWxNaklsTTBFbE1qSWxNaklsTWtNbE1qSnNhVzVyWlhKVWVYQmxKVEl5SlROQkpUSXlZbkp2YTJWdUpUSXlKVEpESlRJeWNHOXBiblJ6SlRJeUpUTkJKVFZDSlRkQ0pUSXllQ1V5TWlVelFUTTNOUzQxT1RrNU9UQTRORFEzTWpZMU5pVXlReVV5TW5rbE1qSWxNMEUzT0RndU1qazVPVGczTnpreU9UWTRPQ1UzUkNVeVF5VTNRaVV5TW5nbE1qSWxNMEV5TlRjdU5UazVPVGt3T0RRME56STJOVFlsTWtNbE1qSjVKVEl5SlROQk56ZzRMakk1T1RrNE56YzVNamsyT0RnbE4wUWxOVVFsTWtNbE1qSnNiMk5yWldRbE1qSWxNMEZtWVd4elpTVXlReVV5TW1SaGRHRkJkSFJ5YVdKMWRHVnpKVEl5SlROQkpUVkNKVFZFSlRKREpUSXljSEp2Y0hNbE1qSWxNMEVsTjBJbE1qSjZhVzVrWlhnbE1qSWxNMEUwTXlVM1JDVXlReVV5TW14cGJtVlRkSGxzWlNVeU1pVXpRU1UzUWlVM1JDVXlReVV5TW1aeWIyMGxNaklsTTBFbE4wSWxNako0SlRJeUpUTkJNemMxTGpVNU9UazVNRGcwTkRjeU5qVTJKVEpESlRJeWVTVXlNaVV6UVRjMk55NHlPVGs1T0RjM09USTVOamc0SlRKREpUSXlZVzVuYkdVbE1qSWxNMEUwTGpjeE1qTTRPRGs0TURNNE5EWTVKVEpESlRJeWFXUWxNaklsTTBFbE1qSXhOelk0TURJNFpUUmlNVGhqTmlVeU1pVTNSQ1V5UXlVeU1uUnZKVEl5SlROQkpUZENKVEl5YVdRbE1qSWxNMEVsTWpJeE56WTRNREpoWVdNd01XRmhaQ1V5TWlVeVF5VXlNbmdsTWpJbE0wRXlOVGN1TlRrNU9Ua3dPRFEwTnpJMk5UWWxNa01sTWpKNUpUSXlKVE5CT0RBNUxqSTVPVGs0TnpjNU1qazJPRGdsTWtNbE1qSmhibWRzWlNVeU1pVXpRVEV1TlRjd056azJNekkyTnprME9EazJPQ1UzUkNVM1JDVXlReVV5TWpFM05qZ3dNbU01T1RBMVpEYzJKVEl5SlROQkpUZENKVEl5YVdRbE1qSWxNMEVsTWpJeE56WTRNREpqT1Rrd05XUTNOaVV5TWlVeVF5VXlNbTVoYldVbE1qSWxNMEVsTWpKc2FXNXJaWElsTWpJbE1rTWxNakowWlhoMEpUSXlKVE5CSlRJeUpUSXlKVEpESlRJeVozSnZkWEFsTWpJbE0wRWxNaklsTWpJbE1rTWxNakpzYVc1clpYSlVlWEJsSlRJeUpUTkJKVEl5WW5KdmEyVnVKVEl5SlRKREpUSXljRzlwYm5SekpUSXlKVE5CSlRWQ0pUZENKVEl5ZUNVeU1pVXpRVE0zTlM0MU9UazVPVEE0TkRRM01qWTFOaVV5UXlVeU1ua2xNaklsTTBFM09EZ3VNams1T1RnM056a3lPVFk0T0NVM1JDVXlReVUzUWlVeU1uZ2xNaklsTTBFMU1EQXVOVGs1T1Rrd09EUTBOekkyTlRZbE1rTWxNako1SlRJeUpUTkJOemc0TGpJNU9UazROemM1TWprMk9EZ2xOMFFsTlVRbE1rTWxNakpzYjJOclpXUWxNaklsTTBGbVlXeHpaU1V5UXlVeU1tUmhkR0ZCZEhSeWFXSjFkR1Z6SlRJeUpUTkJKVFZDSlRWRUpUSkRKVEl5Y0hKdmNITWxNaklsTTBFbE4wSWxNako2YVc1a1pYZ2xNaklsTTBFME5DVTNSQ1V5UXlVeU1teHBibVZUZEhsc1pTVXlNaVV6UVNVM1FpVTNSQ1V5UXlVeU1tWnliMjBsTWpJbE0wRWxOMElsTWpKNEpUSXlKVE5CTXpjMUxqVTVPVGs1TURnME5EY3lOalUySlRKREpUSXllU1V5TWlVelFUYzJOeTR5T1RrNU9EYzNPVEk1TmpnNEpUSkRKVEl5WVc1bmJHVWxNaklsTTBFMExqY3hNak00T0RrNE1ETTRORFk1SlRKREpUSXlhV1FsTWpJbE0wRWxNakl4TnpZNE1ESTRaVFJpTVRoak5pVXlNaVUzUkNVeVF5VXlNblJ2SlRJeUpUTkJKVGRDSlRJeWFXUWxNaklsTTBFbE1qSXhOelk0TURKaU9ESXpPV0kzWlNVeU1pVXlReVV5TW5nbE1qSWxNMEUxTURBdU5UazVPVGt3T0RRME56STJOVFlsTWtNbE1qSjVKVEl5SlROQk9EQTVMakk1T1RrNE56YzVNamsyT0RnbE1rTWxNakpoYm1kc1pTVXlNaVV6UVRFdU5UY3dOemsyTXpJMk56azBPRGsyT0NVM1JDVTNSQ1V5UXlVeU1qRTNOamd3TW1ObE56bGxaVEZtSlRJeUpUTkJKVGRDSlRJeWFXUWxNaklsTTBFbE1qSXhOelk0TURKalpUYzVaV1V4WmlVeU1pVXlReVV5TW01aGJXVWxNaklsTTBFbE1qSnNhVzVyWlhJbE1qSWxNa01sTWpKMFpYaDBKVEl5SlROQkpUSXlKVEl5SlRKREpUSXlaM0p2ZFhBbE1qSWxNMEVsTWpJbE1qSWxNa01sTWpKc2FXNXJaWEpVZVhCbEpUSXlKVE5CSlRJeVluSnZhMlZ1SlRJeUpUSkRKVEl5Y0c5cGJuUnpKVEl5SlROQkpUVkNKVGRDSlRJeWVDVXlNaVV6UVRVd01DNDFPVGs1T1RBNE5EUTNNalkxTmlVeVF5VXlNbmtsTWpJbE0wRTRPRFl1TWprNU9UZzNOemt5T1RZNE9DVTNSQ1V5UXlVM1FpVXlNbmdsTWpJbE0wRTFNREF1TlRrNU9Ua3dPRFEwTnpJMk5UWWxNa01sTWpKNUpUSXlKVE5CT0RnMkxqSTVPVGs0TnpjNU1qazJPRGdsTjBRbE5VUWxNa01sTWpKc2IyTnJaV1FsTWpJbE0wRm1ZV3h6WlNVeVF5VXlNbVJoZEdGQmRIUnlhV0oxZEdWekpUSXlKVE5CSlRWQ0pUVkVKVEpESlRJeWNISnZjSE1sTWpJbE0wRWxOMElsTWpKNmFXNWtaWGdsTWpJbE0wRTBOU1UzUkNVeVF5VXlNbXhwYm1WVGRIbHNaU1V5TWlVelFTVTNRaVUzUkNVeVF5VXlNbVp5YjIwbE1qSWxNMEVsTjBJbE1qSjRKVEl5SlROQk5UQXdMalU1T1RrNU1EZzBORGN5TmpVMkpUSkRKVEl5ZVNVeU1pVXpRVGcxTkM0eU9UazVPRGMzT1RJNU5qZzRKVEpESlRJeVlXNW5iR1VsTWpJbE0wRTBMamN4TWpNNE9EazRNRE00TkRZNUpUSkRKVEl5YVdRbE1qSWxNMEVsTWpJeE56WTRNREppT0RJek9XSTNaU1V5TWlVM1JDVXlReVV5TW5SdkpUSXlKVE5CSlRkQ0pUSXlhV1FsTWpJbE0wRWxNakl4TnpZNE1ESmlPRFZqWTJZelpDVXlNaVV5UXlVeU1uZ2xNaklsTTBFMU1EQXVOVGs1T1Rrd09EUTBOekkyTlRZbE1rTWxNako1SlRJeUpUTkJPVEU0TGpJNU9UazROemM1TWprMk9EZ2xNa01sTWpKaGJtZHNaU1V5TWlVelFURXVOVGN3TnprMk16STJOemswT0RrMk9DVTNSQ1UzUkNVeVF5VXlNakUzTmpnd01tTm1OamM1WXpjMEpUSXlKVE5CSlRkQ0pUSXlhV1FsTWpJbE0wRWxNakl4TnpZNE1ESmpaalkzT1dNM05DVXlNaVV5UXlVeU1tNWhiV1VsTWpJbE0wRWxNakpzYVc1clpYSWxNaklsTWtNbE1qSjBaWGgwSlRJeUpUTkJKVEl5SlRJeUpUSkRKVEl5WjNKdmRYQWxNaklsTTBFbE1qSWxNaklsTWtNbE1qSnNhVzVyWlhKVWVYQmxKVEl5SlROQkpUSXlZbkp2YTJWdUpUSXlKVEpESlRJeWNHOXBiblJ6SlRJeUpUTkJKVFZDSlRkQ0pUSXllQ1V5TWlVelFUSTFOeTQxT1RrNU9UQTRORFEzTWpZMU5pVXlReVV5TW5rbE1qSWxNMEU0T0RZdU1qazVPVGczTnpreU9UWTRPQ1UzUkNVeVF5VTNRaVV5TW5nbE1qSWxNMEUxTURBdU5UazVPVGt3T0RRME56STJOVFlsTWtNbE1qSjVKVEl5SlROQk9EZzJMakk1T1RrNE56YzVNamsyT0RnbE4wUWxOVVFsTWtNbE1qSnNiMk5yWldRbE1qSWxNMEZtWVd4elpTVXlReVV5TW1SaGRHRkJkSFJ5YVdKMWRHVnpKVEl5SlROQkpUVkNKVFZFSlRKREpUSXljSEp2Y0hNbE1qSWxNMEVsTjBJbE1qSjZhVzVrWlhnbE1qSWxNMEUwTmlVM1JDVXlReVV5TW14cGJtVlRkSGxzWlNVeU1pVXpRU1UzUWlVM1JDVXlReVV5TW1aeWIyMGxNaklsTTBFbE4wSWxNako0SlRJeUpUTkJNalUzTGpVNU9UazVNRGcwTkRjeU5qVTJKVEpESlRJeWVTVXlNaVV6UVRnMU5DNHlPVGs1T0RjM09USTVOamc0SlRKREpUSXlZVzVuYkdVbE1qSWxNMEUwTGpjeE1qTTRPRGs0TURNNE5EWTVKVEpESlRJeWFXUWxNaklsTTBFbE1qSXhOelk0TURKaFlXTXdNV0ZoWkNVeU1pVTNSQ1V5UXlVeU1uUnZKVEl5SlROQkpUZENKVEl5YVdRbE1qSWxNMEVsTWpJeE56WTRNREppT0RWalkyWXpaQ1V5TWlVeVF5VXlNbmdsTWpJbE0wRTFNREF1TlRrNU9Ua3dPRFEwTnpJMk5UWWxNa01sTWpKNUpUSXlKVE5CT1RFNExqSTVPVGs0TnpjNU1qazJPRGdsTWtNbE1qSmhibWRzWlNVeU1pVXpRVEV1TlRjd056azJNekkyTnprME9EazJPQ1UzUkNVM1JDVXlReVV5TWpFM05qZ3dNbVF5TmpabE9XTXhKVEl5SlROQkpUZENKVEl5YVdRbE1qSWxNMEVsTWpJeE56WTRNREprTWpZMlpUbGpNU1V5TWlVeVF5VXlNbTVoYldVbE1qSWxNMEVsTWpKc2FXNXJaWElsTWpJbE1rTWxNakowWlhoMEpUSXlKVE5CSlRJeUpUSXlKVEpESlRJeVozSnZkWEFsTWpJbE0wRWxNaklsTWpJbE1rTWxNakpzYVc1clpYSlVlWEJsSlRJeUpUTkJKVEl5WW5KdmEyVnVKVEl5SlRKREpUSXljRzlwYm5SekpUSXlKVE5CSlRWQ0pUZENKVEl5ZUNVeU1pVXpRVFl4TkM0MU9UazVPVEE0TkRRM01qWTJKVEpESlRJeWVTVXlNaVV6UVRrME1DNDNPVGs1T0RjM09USTVOamc0SlRkRUpUVkVKVEpESlRJeWJHOWphMlZrSlRJeUpUTkJabUZzYzJVbE1rTWxNakprWVhSaFFYUjBjbWxpZFhSbGN5VXlNaVV6UVNVMVFpVTFSQ1V5UXlVeU1uQnliM0J6SlRJeUpUTkJKVGRDSlRJeWVtbHVaR1Y0SlRJeUpUTkJORGNsTjBRbE1rTWxNakpzYVc1bFUzUjViR1VsTWpJbE0wRWxOMElsTjBRbE1rTWxNakptY205dEpUSXlKVE5CSlRkQ0pUSXllQ1V5TWlVelFUWXhOQzQxT1RrNU9UQTRORFEzTWpZMkpUSkRKVEl5ZVNVeU1pVXpRVFkxTkM0ek1EQXdNVGd6TVRBMU5EWTVKVEpESlRJeVlXNW5iR1VsTWpJbE0wRTBMamN4TWpNNE9EazRNRE00TkRZNUpUSkRKVEl5YVdRbE1qSWxNMEVsTWpJeE56WTRNREpoTkRnelkyVmpOU1V5TWlVM1JDVXlReVV5TW5SdkpUSXlKVE5CSlRkQ0pUSXlhV1FsTWpJbE0wRWxNakl4TnpZNE1ESmlPRFZqWTJZelpDVXlNaVV5UXlVeU1uZ2xNaklsTTBFMU5ETXVOVGs1T1Rrd09EUTBOekkyTmlVeVF5VXlNbmtsTWpJbE0wRTVOREF1TnprNU9UZzNOemt5T1RZNE9DVXlReVV5TW1GdVoyeGxKVEl5SlROQk15NHhOREUxT1RJMk5UTTFPRGszT1RNbE4wUWxOMFFsTjBRbE4wUSIsCgkiRmlsZUlkIiA6ICI5Nzk4MjMwNzI5NC0xNjA4NDY1ODM2Njc0Igp9Cg=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2703</Words>
  <Application>WPS 演示</Application>
  <PresentationFormat>自定义</PresentationFormat>
  <Paragraphs>239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Calibri</vt:lpstr>
      <vt:lpstr>Arial Unicode MS</vt:lpstr>
      <vt:lpstr>新宋体</vt:lpstr>
      <vt:lpstr>微软雅黑 Light</vt:lpstr>
      <vt:lpstr>等线 Light</vt:lpstr>
      <vt:lpstr>方正粗黑宋简体</vt:lpstr>
      <vt:lpstr>仿宋</vt:lpstr>
      <vt:lpstr>webwppDefTheme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零时</cp:lastModifiedBy>
  <cp:revision>6</cp:revision>
  <dcterms:created xsi:type="dcterms:W3CDTF">2020-12-20T14:41:00Z</dcterms:created>
  <dcterms:modified xsi:type="dcterms:W3CDTF">2020-12-20T15:06:58Z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